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modernComment_12E_B4E840A6.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8"/>
  </p:notesMasterIdLst>
  <p:handoutMasterIdLst>
    <p:handoutMasterId r:id="rId39"/>
  </p:handoutMasterIdLst>
  <p:sldIdLst>
    <p:sldId id="258" r:id="rId3"/>
    <p:sldId id="256" r:id="rId4"/>
    <p:sldId id="287" r:id="rId5"/>
    <p:sldId id="297" r:id="rId6"/>
    <p:sldId id="296" r:id="rId7"/>
    <p:sldId id="276" r:id="rId8"/>
    <p:sldId id="277" r:id="rId9"/>
    <p:sldId id="257" r:id="rId10"/>
    <p:sldId id="268" r:id="rId11"/>
    <p:sldId id="267" r:id="rId12"/>
    <p:sldId id="269" r:id="rId13"/>
    <p:sldId id="282" r:id="rId14"/>
    <p:sldId id="270" r:id="rId15"/>
    <p:sldId id="302" r:id="rId16"/>
    <p:sldId id="292" r:id="rId17"/>
    <p:sldId id="293" r:id="rId18"/>
    <p:sldId id="294" r:id="rId19"/>
    <p:sldId id="295" r:id="rId20"/>
    <p:sldId id="271" r:id="rId21"/>
    <p:sldId id="288" r:id="rId22"/>
    <p:sldId id="278" r:id="rId23"/>
    <p:sldId id="279" r:id="rId24"/>
    <p:sldId id="280" r:id="rId25"/>
    <p:sldId id="283" r:id="rId26"/>
    <p:sldId id="281" r:id="rId27"/>
    <p:sldId id="284" r:id="rId28"/>
    <p:sldId id="286" r:id="rId29"/>
    <p:sldId id="303" r:id="rId30"/>
    <p:sldId id="274" r:id="rId31"/>
    <p:sldId id="275" r:id="rId32"/>
    <p:sldId id="263" r:id="rId33"/>
    <p:sldId id="273" r:id="rId34"/>
    <p:sldId id="272" r:id="rId35"/>
    <p:sldId id="264" r:id="rId36"/>
    <p:sldId id="265" r:id="rId37"/>
  </p:sldIdLst>
  <p:sldSz cx="5143500" cy="91440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C6B3DA6-5194-49FC-898C-D7DFBF6A3656}">
          <p14:sldIdLst>
            <p14:sldId id="258"/>
          </p14:sldIdLst>
        </p14:section>
        <p14:section name="Einzelbeiträge" id="{8C97C7AB-7D25-4A7E-A2E4-FF348FF590B1}">
          <p14:sldIdLst>
            <p14:sldId id="256"/>
            <p14:sldId id="287"/>
            <p14:sldId id="297"/>
            <p14:sldId id="296"/>
            <p14:sldId id="276"/>
            <p14:sldId id="277"/>
            <p14:sldId id="257"/>
            <p14:sldId id="268"/>
            <p14:sldId id="267"/>
            <p14:sldId id="269"/>
            <p14:sldId id="282"/>
            <p14:sldId id="270"/>
            <p14:sldId id="302"/>
            <p14:sldId id="292"/>
            <p14:sldId id="293"/>
            <p14:sldId id="294"/>
            <p14:sldId id="295"/>
          </p14:sldIdLst>
        </p14:section>
        <p14:section name="Gute Wissenschaftliche Praxis" id="{1F8945A8-D78E-4C34-8845-930566432508}">
          <p14:sldIdLst/>
        </p14:section>
        <p14:section name="Infos aus der Kommunikationsinitiative-Klimakrise und Energiewende" id="{DE7C1FBE-2ECC-4D93-B350-AADDB61288B0}">
          <p14:sldIdLst>
            <p14:sldId id="271"/>
            <p14:sldId id="288"/>
            <p14:sldId id="278"/>
            <p14:sldId id="279"/>
            <p14:sldId id="280"/>
            <p14:sldId id="283"/>
            <p14:sldId id="281"/>
            <p14:sldId id="284"/>
            <p14:sldId id="286"/>
            <p14:sldId id="303"/>
            <p14:sldId id="274"/>
            <p14:sldId id="275"/>
            <p14:sldId id="263"/>
            <p14:sldId id="273"/>
            <p14:sldId id="272"/>
            <p14:sldId id="264"/>
            <p14:sldId id="26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85C5353-D6B6-4F32-A6FB-7D0A3485BA1D}" name="Gastbenutzer" initials="Ga" userId="Gastbenutzer" providerId="Windows Live"/>
  <p188:author id="{F8D842BC-041F-B77F-8D69-374FB52AFE20}" name="Hinweis zur Nutzung dieser Folie" initials="JB" userId="Hinweis zur Nutzung dieser Folie"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3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A0F39A-10FF-469F-98DB-B89C0913A876}" v="143" dt="2025-02-02T21:16:04.218"/>
    <p1510:client id="{CF6E6873-9367-466A-B993-3AF6656F5D5F}" v="1" dt="2025-02-03T08:02:35.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2105" autoAdjust="0"/>
    <p:restoredTop sz="94660"/>
  </p:normalViewPr>
  <p:slideViewPr>
    <p:cSldViewPr snapToGrid="0">
      <p:cViewPr varScale="1">
        <p:scale>
          <a:sx n="77" d="100"/>
          <a:sy n="77" d="100"/>
        </p:scale>
        <p:origin x="1968" y="96"/>
      </p:cViewPr>
      <p:guideLst/>
    </p:cSldViewPr>
  </p:slideViewPr>
  <p:notesTextViewPr>
    <p:cViewPr>
      <p:scale>
        <a:sx n="1" d="1"/>
        <a:sy n="1" d="1"/>
      </p:scale>
      <p:origin x="0" y="0"/>
    </p:cViewPr>
  </p:notesTextViewPr>
  <p:notesViewPr>
    <p:cSldViewPr snapToGrid="0">
      <p:cViewPr varScale="1">
        <p:scale>
          <a:sx n="53" d="100"/>
          <a:sy n="53" d="100"/>
        </p:scale>
        <p:origin x="2648" y="3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46" Type="http://schemas.microsoft.com/office/2018/10/relationships/authors" Target="authors.xml"/><Relationship Id="rId20" Type="http://schemas.openxmlformats.org/officeDocument/2006/relationships/slide" Target="slides/slide18.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ine Bardey" userId="4c59e45f57e584e0" providerId="Windows Live" clId="Web-{B4F9010D-2A2D-4849-BD5D-8EEE88BAF7A9}"/>
    <pc:docChg chg="addSld delSld modSld sldOrd modSection">
      <pc:chgData name="Janine Bardey" userId="4c59e45f57e584e0" providerId="Windows Live" clId="Web-{B4F9010D-2A2D-4849-BD5D-8EEE88BAF7A9}" dt="2025-01-21T19:28:05.629" v="804"/>
      <pc:docMkLst>
        <pc:docMk/>
      </pc:docMkLst>
      <pc:sldChg chg="delSp modSp">
        <pc:chgData name="Janine Bardey" userId="4c59e45f57e584e0" providerId="Windows Live" clId="Web-{B4F9010D-2A2D-4849-BD5D-8EEE88BAF7A9}" dt="2025-01-21T19:11:45.009" v="767"/>
        <pc:sldMkLst>
          <pc:docMk/>
          <pc:sldMk cId="1583872289" sldId="256"/>
        </pc:sldMkLst>
        <pc:spChg chg="mod">
          <ac:chgData name="Janine Bardey" userId="4c59e45f57e584e0" providerId="Windows Live" clId="Web-{B4F9010D-2A2D-4849-BD5D-8EEE88BAF7A9}" dt="2025-01-21T19:11:40.243" v="766" actId="1076"/>
          <ac:spMkLst>
            <pc:docMk/>
            <pc:sldMk cId="1583872289" sldId="256"/>
            <ac:spMk id="6" creationId="{EE6E9561-2573-976B-59A9-BB12D9761ED5}"/>
          </ac:spMkLst>
        </pc:spChg>
      </pc:sldChg>
      <pc:sldChg chg="modSp">
        <pc:chgData name="Janine Bardey" userId="4c59e45f57e584e0" providerId="Windows Live" clId="Web-{B4F9010D-2A2D-4849-BD5D-8EEE88BAF7A9}" dt="2025-01-21T18:54:03.480" v="692" actId="20577"/>
        <pc:sldMkLst>
          <pc:docMk/>
          <pc:sldMk cId="369942554" sldId="257"/>
        </pc:sldMkLst>
        <pc:spChg chg="mod">
          <ac:chgData name="Janine Bardey" userId="4c59e45f57e584e0" providerId="Windows Live" clId="Web-{B4F9010D-2A2D-4849-BD5D-8EEE88BAF7A9}" dt="2025-01-21T18:54:03.480" v="692" actId="20577"/>
          <ac:spMkLst>
            <pc:docMk/>
            <pc:sldMk cId="369942554" sldId="257"/>
            <ac:spMk id="6" creationId="{3274103D-70A5-A2F2-D2D3-1DA244241243}"/>
          </ac:spMkLst>
        </pc:spChg>
      </pc:sldChg>
      <pc:sldChg chg="modSp">
        <pc:chgData name="Janine Bardey" userId="4c59e45f57e584e0" providerId="Windows Live" clId="Web-{B4F9010D-2A2D-4849-BD5D-8EEE88BAF7A9}" dt="2025-01-21T19:10:38.366" v="755" actId="20577"/>
        <pc:sldMkLst>
          <pc:docMk/>
          <pc:sldMk cId="489517766" sldId="258"/>
        </pc:sldMkLst>
        <pc:spChg chg="mod">
          <ac:chgData name="Janine Bardey" userId="4c59e45f57e584e0" providerId="Windows Live" clId="Web-{B4F9010D-2A2D-4849-BD5D-8EEE88BAF7A9}" dt="2025-01-21T19:10:38.366" v="755" actId="20577"/>
          <ac:spMkLst>
            <pc:docMk/>
            <pc:sldMk cId="489517766" sldId="258"/>
            <ac:spMk id="5" creationId="{15E72A0D-E34B-9391-86BE-6EE170C18E0B}"/>
          </ac:spMkLst>
        </pc:spChg>
      </pc:sldChg>
      <pc:sldChg chg="modSp ord">
        <pc:chgData name="Janine Bardey" userId="4c59e45f57e584e0" providerId="Windows Live" clId="Web-{B4F9010D-2A2D-4849-BD5D-8EEE88BAF7A9}" dt="2025-01-21T19:12:58.464" v="787"/>
        <pc:sldMkLst>
          <pc:docMk/>
          <pc:sldMk cId="4172917724" sldId="260"/>
        </pc:sldMkLst>
      </pc:sldChg>
      <pc:sldChg chg="modSp">
        <pc:chgData name="Janine Bardey" userId="4c59e45f57e584e0" providerId="Windows Live" clId="Web-{B4F9010D-2A2D-4849-BD5D-8EEE88BAF7A9}" dt="2025-01-21T18:50:50.756" v="677" actId="20577"/>
        <pc:sldMkLst>
          <pc:docMk/>
          <pc:sldMk cId="248949818" sldId="263"/>
        </pc:sldMkLst>
        <pc:spChg chg="mod">
          <ac:chgData name="Janine Bardey" userId="4c59e45f57e584e0" providerId="Windows Live" clId="Web-{B4F9010D-2A2D-4849-BD5D-8EEE88BAF7A9}" dt="2025-01-21T18:50:50.756" v="677" actId="20577"/>
          <ac:spMkLst>
            <pc:docMk/>
            <pc:sldMk cId="248949818" sldId="263"/>
            <ac:spMk id="6" creationId="{F1B04994-96D7-CA1C-B9AD-E6E179D08F67}"/>
          </ac:spMkLst>
        </pc:spChg>
      </pc:sldChg>
      <pc:sldChg chg="modSp">
        <pc:chgData name="Janine Bardey" userId="4c59e45f57e584e0" providerId="Windows Live" clId="Web-{B4F9010D-2A2D-4849-BD5D-8EEE88BAF7A9}" dt="2025-01-21T18:49:49.645" v="671" actId="20577"/>
        <pc:sldMkLst>
          <pc:docMk/>
          <pc:sldMk cId="2419244105" sldId="264"/>
        </pc:sldMkLst>
        <pc:spChg chg="mod">
          <ac:chgData name="Janine Bardey" userId="4c59e45f57e584e0" providerId="Windows Live" clId="Web-{B4F9010D-2A2D-4849-BD5D-8EEE88BAF7A9}" dt="2025-01-21T18:49:49.645" v="671" actId="20577"/>
          <ac:spMkLst>
            <pc:docMk/>
            <pc:sldMk cId="2419244105" sldId="264"/>
            <ac:spMk id="6" creationId="{777BFCA3-04AF-514C-88FD-9A4DD8541FDF}"/>
          </ac:spMkLst>
        </pc:spChg>
      </pc:sldChg>
      <pc:sldChg chg="modSp">
        <pc:chgData name="Janine Bardey" userId="4c59e45f57e584e0" providerId="Windows Live" clId="Web-{B4F9010D-2A2D-4849-BD5D-8EEE88BAF7A9}" dt="2025-01-21T18:51:48.070" v="683" actId="20577"/>
        <pc:sldMkLst>
          <pc:docMk/>
          <pc:sldMk cId="3524608778" sldId="265"/>
        </pc:sldMkLst>
        <pc:spChg chg="mod">
          <ac:chgData name="Janine Bardey" userId="4c59e45f57e584e0" providerId="Windows Live" clId="Web-{B4F9010D-2A2D-4849-BD5D-8EEE88BAF7A9}" dt="2025-01-21T18:51:48.070" v="683" actId="20577"/>
          <ac:spMkLst>
            <pc:docMk/>
            <pc:sldMk cId="3524608778" sldId="265"/>
            <ac:spMk id="6" creationId="{B5F37A8B-6396-0C0E-9534-628A3CDEA8B8}"/>
          </ac:spMkLst>
        </pc:spChg>
      </pc:sldChg>
      <pc:sldChg chg="modSp">
        <pc:chgData name="Janine Bardey" userId="4c59e45f57e584e0" providerId="Windows Live" clId="Web-{B4F9010D-2A2D-4849-BD5D-8EEE88BAF7A9}" dt="2025-01-21T18:45:59.967" v="657" actId="20577"/>
        <pc:sldMkLst>
          <pc:docMk/>
          <pc:sldMk cId="1792190773" sldId="267"/>
        </pc:sldMkLst>
        <pc:spChg chg="mod">
          <ac:chgData name="Janine Bardey" userId="4c59e45f57e584e0" providerId="Windows Live" clId="Web-{B4F9010D-2A2D-4849-BD5D-8EEE88BAF7A9}" dt="2025-01-21T18:45:59.967" v="657" actId="20577"/>
          <ac:spMkLst>
            <pc:docMk/>
            <pc:sldMk cId="1792190773" sldId="267"/>
            <ac:spMk id="6" creationId="{4E3A4554-A573-A49E-05A6-CEBDC3F4A40C}"/>
          </ac:spMkLst>
        </pc:spChg>
      </pc:sldChg>
      <pc:sldChg chg="modSp">
        <pc:chgData name="Janine Bardey" userId="4c59e45f57e584e0" providerId="Windows Live" clId="Web-{B4F9010D-2A2D-4849-BD5D-8EEE88BAF7A9}" dt="2025-01-21T18:54:04.605" v="693" actId="20577"/>
        <pc:sldMkLst>
          <pc:docMk/>
          <pc:sldMk cId="3747689104" sldId="268"/>
        </pc:sldMkLst>
        <pc:spChg chg="mod">
          <ac:chgData name="Janine Bardey" userId="4c59e45f57e584e0" providerId="Windows Live" clId="Web-{B4F9010D-2A2D-4849-BD5D-8EEE88BAF7A9}" dt="2025-01-21T18:54:04.605" v="693" actId="20577"/>
          <ac:spMkLst>
            <pc:docMk/>
            <pc:sldMk cId="3747689104" sldId="268"/>
            <ac:spMk id="6" creationId="{A2E54902-7A2B-1D07-8C45-79558E81B639}"/>
          </ac:spMkLst>
        </pc:spChg>
      </pc:sldChg>
      <pc:sldChg chg="modSp">
        <pc:chgData name="Janine Bardey" userId="4c59e45f57e584e0" providerId="Windows Live" clId="Web-{B4F9010D-2A2D-4849-BD5D-8EEE88BAF7A9}" dt="2025-01-21T18:46:46.281" v="660" actId="20577"/>
        <pc:sldMkLst>
          <pc:docMk/>
          <pc:sldMk cId="3288970570" sldId="269"/>
        </pc:sldMkLst>
        <pc:spChg chg="mod">
          <ac:chgData name="Janine Bardey" userId="4c59e45f57e584e0" providerId="Windows Live" clId="Web-{B4F9010D-2A2D-4849-BD5D-8EEE88BAF7A9}" dt="2025-01-21T18:46:46.281" v="660" actId="20577"/>
          <ac:spMkLst>
            <pc:docMk/>
            <pc:sldMk cId="3288970570" sldId="269"/>
            <ac:spMk id="6" creationId="{EAD70EC1-C788-54AC-5ABC-6A391EBF1C51}"/>
          </ac:spMkLst>
        </pc:spChg>
      </pc:sldChg>
      <pc:sldChg chg="modSp">
        <pc:chgData name="Janine Bardey" userId="4c59e45f57e584e0" providerId="Windows Live" clId="Web-{B4F9010D-2A2D-4849-BD5D-8EEE88BAF7A9}" dt="2025-01-21T18:47:59.142" v="662" actId="20577"/>
        <pc:sldMkLst>
          <pc:docMk/>
          <pc:sldMk cId="481679257" sldId="270"/>
        </pc:sldMkLst>
        <pc:spChg chg="mod">
          <ac:chgData name="Janine Bardey" userId="4c59e45f57e584e0" providerId="Windows Live" clId="Web-{B4F9010D-2A2D-4849-BD5D-8EEE88BAF7A9}" dt="2025-01-21T18:47:59.142" v="662" actId="20577"/>
          <ac:spMkLst>
            <pc:docMk/>
            <pc:sldMk cId="481679257" sldId="270"/>
            <ac:spMk id="6" creationId="{1CCD1572-BE03-3829-3DFF-1A601964E26C}"/>
          </ac:spMkLst>
        </pc:spChg>
      </pc:sldChg>
      <pc:sldChg chg="modSp">
        <pc:chgData name="Janine Bardey" userId="4c59e45f57e584e0" providerId="Windows Live" clId="Web-{B4F9010D-2A2D-4849-BD5D-8EEE88BAF7A9}" dt="2025-01-21T18:52:04.149" v="684" actId="1076"/>
        <pc:sldMkLst>
          <pc:docMk/>
          <pc:sldMk cId="4015334674" sldId="271"/>
        </pc:sldMkLst>
        <pc:spChg chg="mod">
          <ac:chgData name="Janine Bardey" userId="4c59e45f57e584e0" providerId="Windows Live" clId="Web-{B4F9010D-2A2D-4849-BD5D-8EEE88BAF7A9}" dt="2025-01-21T18:52:04.149" v="684" actId="1076"/>
          <ac:spMkLst>
            <pc:docMk/>
            <pc:sldMk cId="4015334674" sldId="271"/>
            <ac:spMk id="6" creationId="{4FA3EC75-AF86-07CA-ECF0-1A27FA846DC8}"/>
          </ac:spMkLst>
        </pc:spChg>
      </pc:sldChg>
      <pc:sldChg chg="modSp">
        <pc:chgData name="Janine Bardey" userId="4c59e45f57e584e0" providerId="Windows Live" clId="Web-{B4F9010D-2A2D-4849-BD5D-8EEE88BAF7A9}" dt="2025-01-21T18:49:48.145" v="669" actId="20577"/>
        <pc:sldMkLst>
          <pc:docMk/>
          <pc:sldMk cId="2735044314" sldId="272"/>
        </pc:sldMkLst>
        <pc:spChg chg="mod">
          <ac:chgData name="Janine Bardey" userId="4c59e45f57e584e0" providerId="Windows Live" clId="Web-{B4F9010D-2A2D-4849-BD5D-8EEE88BAF7A9}" dt="2025-01-21T18:49:48.145" v="669" actId="20577"/>
          <ac:spMkLst>
            <pc:docMk/>
            <pc:sldMk cId="2735044314" sldId="272"/>
            <ac:spMk id="6" creationId="{C7A72445-75B9-4200-F310-CC8A915862C0}"/>
          </ac:spMkLst>
        </pc:spChg>
      </pc:sldChg>
      <pc:sldChg chg="modSp">
        <pc:chgData name="Janine Bardey" userId="4c59e45f57e584e0" providerId="Windows Live" clId="Web-{B4F9010D-2A2D-4849-BD5D-8EEE88BAF7A9}" dt="2025-01-21T18:49:47.598" v="668" actId="20577"/>
        <pc:sldMkLst>
          <pc:docMk/>
          <pc:sldMk cId="3462760406" sldId="273"/>
        </pc:sldMkLst>
        <pc:spChg chg="mod">
          <ac:chgData name="Janine Bardey" userId="4c59e45f57e584e0" providerId="Windows Live" clId="Web-{B4F9010D-2A2D-4849-BD5D-8EEE88BAF7A9}" dt="2025-01-21T18:49:47.598" v="668" actId="20577"/>
          <ac:spMkLst>
            <pc:docMk/>
            <pc:sldMk cId="3462760406" sldId="273"/>
            <ac:spMk id="6" creationId="{15933077-208D-B74D-53B7-9F9179BAD657}"/>
          </ac:spMkLst>
        </pc:spChg>
      </pc:sldChg>
      <pc:sldChg chg="modSp">
        <pc:chgData name="Janine Bardey" userId="4c59e45f57e584e0" providerId="Windows Live" clId="Web-{B4F9010D-2A2D-4849-BD5D-8EEE88BAF7A9}" dt="2025-01-21T18:49:53.145" v="673" actId="20577"/>
        <pc:sldMkLst>
          <pc:docMk/>
          <pc:sldMk cId="2789157532" sldId="274"/>
        </pc:sldMkLst>
        <pc:spChg chg="mod">
          <ac:chgData name="Janine Bardey" userId="4c59e45f57e584e0" providerId="Windows Live" clId="Web-{B4F9010D-2A2D-4849-BD5D-8EEE88BAF7A9}" dt="2025-01-21T18:49:53.145" v="673" actId="20577"/>
          <ac:spMkLst>
            <pc:docMk/>
            <pc:sldMk cId="2789157532" sldId="274"/>
            <ac:spMk id="6" creationId="{37C07D50-5917-EA55-B6F8-F1AF7D0D3C08}"/>
          </ac:spMkLst>
        </pc:spChg>
      </pc:sldChg>
      <pc:sldChg chg="modSp">
        <pc:chgData name="Janine Bardey" userId="4c59e45f57e584e0" providerId="Windows Live" clId="Web-{B4F9010D-2A2D-4849-BD5D-8EEE88BAF7A9}" dt="2025-01-21T18:50:29.834" v="675" actId="20577"/>
        <pc:sldMkLst>
          <pc:docMk/>
          <pc:sldMk cId="3197085315" sldId="275"/>
        </pc:sldMkLst>
        <pc:spChg chg="mod">
          <ac:chgData name="Janine Bardey" userId="4c59e45f57e584e0" providerId="Windows Live" clId="Web-{B4F9010D-2A2D-4849-BD5D-8EEE88BAF7A9}" dt="2025-01-21T18:50:29.834" v="675" actId="20577"/>
          <ac:spMkLst>
            <pc:docMk/>
            <pc:sldMk cId="3197085315" sldId="275"/>
            <ac:spMk id="6" creationId="{769603F1-CF14-EB96-E9FB-1E435D0AD929}"/>
          </ac:spMkLst>
        </pc:spChg>
      </pc:sldChg>
      <pc:sldChg chg="modSp">
        <pc:chgData name="Janine Bardey" userId="4c59e45f57e584e0" providerId="Windows Live" clId="Web-{B4F9010D-2A2D-4849-BD5D-8EEE88BAF7A9}" dt="2025-01-21T18:52:39.712" v="687" actId="20577"/>
        <pc:sldMkLst>
          <pc:docMk/>
          <pc:sldMk cId="2013563043" sldId="278"/>
        </pc:sldMkLst>
        <pc:spChg chg="mod">
          <ac:chgData name="Janine Bardey" userId="4c59e45f57e584e0" providerId="Windows Live" clId="Web-{B4F9010D-2A2D-4849-BD5D-8EEE88BAF7A9}" dt="2025-01-21T18:52:39.712" v="687" actId="20577"/>
          <ac:spMkLst>
            <pc:docMk/>
            <pc:sldMk cId="2013563043" sldId="278"/>
            <ac:spMk id="6" creationId="{2640D18D-3F67-6EDA-4AD4-09F210E0C25F}"/>
          </ac:spMkLst>
        </pc:spChg>
      </pc:sldChg>
      <pc:sldChg chg="addSp delSp modSp">
        <pc:chgData name="Janine Bardey" userId="4c59e45f57e584e0" providerId="Windows Live" clId="Web-{B4F9010D-2A2D-4849-BD5D-8EEE88BAF7A9}" dt="2025-01-21T19:28:05.629" v="804"/>
        <pc:sldMkLst>
          <pc:docMk/>
          <pc:sldMk cId="512093147" sldId="279"/>
        </pc:sldMkLst>
        <pc:spChg chg="add mod">
          <ac:chgData name="Janine Bardey" userId="4c59e45f57e584e0" providerId="Windows Live" clId="Web-{B4F9010D-2A2D-4849-BD5D-8EEE88BAF7A9}" dt="2025-01-21T19:25:52.547" v="796"/>
          <ac:spMkLst>
            <pc:docMk/>
            <pc:sldMk cId="512093147" sldId="279"/>
            <ac:spMk id="3" creationId="{68B3B765-C6BC-0C4F-8EE3-3850562FFD8F}"/>
          </ac:spMkLst>
        </pc:spChg>
        <pc:spChg chg="mod">
          <ac:chgData name="Janine Bardey" userId="4c59e45f57e584e0" providerId="Windows Live" clId="Web-{B4F9010D-2A2D-4849-BD5D-8EEE88BAF7A9}" dt="2025-01-21T19:24:57.468" v="790" actId="20577"/>
          <ac:spMkLst>
            <pc:docMk/>
            <pc:sldMk cId="512093147" sldId="279"/>
            <ac:spMk id="6" creationId="{5C1CD515-A216-DB08-2657-262B42678E0B}"/>
          </ac:spMkLst>
        </pc:spChg>
        <pc:picChg chg="add mod modCrop">
          <ac:chgData name="Janine Bardey" userId="4c59e45f57e584e0" providerId="Windows Live" clId="Web-{B4F9010D-2A2D-4849-BD5D-8EEE88BAF7A9}" dt="2025-01-21T19:26:50.299" v="800"/>
          <ac:picMkLst>
            <pc:docMk/>
            <pc:sldMk cId="512093147" sldId="279"/>
            <ac:picMk id="2" creationId="{0238CA23-75D9-70DE-0364-70799FB31260}"/>
          </ac:picMkLst>
        </pc:picChg>
      </pc:sldChg>
      <pc:sldChg chg="modSp">
        <pc:chgData name="Janine Bardey" userId="4c59e45f57e584e0" providerId="Windows Live" clId="Web-{B4F9010D-2A2D-4849-BD5D-8EEE88BAF7A9}" dt="2025-01-21T18:46:40.562" v="659" actId="20577"/>
        <pc:sldMkLst>
          <pc:docMk/>
          <pc:sldMk cId="1701241204" sldId="282"/>
        </pc:sldMkLst>
        <pc:spChg chg="mod">
          <ac:chgData name="Janine Bardey" userId="4c59e45f57e584e0" providerId="Windows Live" clId="Web-{B4F9010D-2A2D-4849-BD5D-8EEE88BAF7A9}" dt="2025-01-21T18:46:40.562" v="659" actId="20577"/>
          <ac:spMkLst>
            <pc:docMk/>
            <pc:sldMk cId="1701241204" sldId="282"/>
            <ac:spMk id="6" creationId="{264651A4-C385-62DD-7B75-EDA9EF0065D1}"/>
          </ac:spMkLst>
        </pc:spChg>
      </pc:sldChg>
      <pc:sldChg chg="modSp">
        <pc:chgData name="Janine Bardey" userId="4c59e45f57e584e0" providerId="Windows Live" clId="Web-{B4F9010D-2A2D-4849-BD5D-8EEE88BAF7A9}" dt="2025-01-21T19:07:46.455" v="697" actId="20577"/>
        <pc:sldMkLst>
          <pc:docMk/>
          <pc:sldMk cId="2554631517" sldId="283"/>
        </pc:sldMkLst>
        <pc:spChg chg="mod">
          <ac:chgData name="Janine Bardey" userId="4c59e45f57e584e0" providerId="Windows Live" clId="Web-{B4F9010D-2A2D-4849-BD5D-8EEE88BAF7A9}" dt="2025-01-21T18:54:05.324" v="694" actId="20577"/>
          <ac:spMkLst>
            <pc:docMk/>
            <pc:sldMk cId="2554631517" sldId="283"/>
            <ac:spMk id="6" creationId="{310F655A-7F53-7178-853A-FA5A6C817305}"/>
          </ac:spMkLst>
        </pc:spChg>
        <pc:spChg chg="mod">
          <ac:chgData name="Janine Bardey" userId="4c59e45f57e584e0" providerId="Windows Live" clId="Web-{B4F9010D-2A2D-4849-BD5D-8EEE88BAF7A9}" dt="2025-01-21T19:07:46.455" v="697" actId="20577"/>
          <ac:spMkLst>
            <pc:docMk/>
            <pc:sldMk cId="2554631517" sldId="283"/>
            <ac:spMk id="7" creationId="{E73669D7-2B04-5B98-98AD-299881343326}"/>
          </ac:spMkLst>
        </pc:spChg>
      </pc:sldChg>
      <pc:sldChg chg="modSp">
        <pc:chgData name="Janine Bardey" userId="4c59e45f57e584e0" providerId="Windows Live" clId="Web-{B4F9010D-2A2D-4849-BD5D-8EEE88BAF7A9}" dt="2025-01-21T18:54:00.246" v="689" actId="20577"/>
        <pc:sldMkLst>
          <pc:docMk/>
          <pc:sldMk cId="1635824132" sldId="284"/>
        </pc:sldMkLst>
        <pc:spChg chg="mod">
          <ac:chgData name="Janine Bardey" userId="4c59e45f57e584e0" providerId="Windows Live" clId="Web-{B4F9010D-2A2D-4849-BD5D-8EEE88BAF7A9}" dt="2025-01-21T18:54:00.246" v="689" actId="20577"/>
          <ac:spMkLst>
            <pc:docMk/>
            <pc:sldMk cId="1635824132" sldId="284"/>
            <ac:spMk id="6" creationId="{D73B7AD0-8136-CF45-D981-3B38CD4767EF}"/>
          </ac:spMkLst>
        </pc:spChg>
      </pc:sldChg>
      <pc:sldChg chg="modSp del">
        <pc:chgData name="Janine Bardey" userId="4c59e45f57e584e0" providerId="Windows Live" clId="Web-{B4F9010D-2A2D-4849-BD5D-8EEE88BAF7A9}" dt="2025-01-21T19:18:49.973" v="788"/>
        <pc:sldMkLst>
          <pc:docMk/>
          <pc:sldMk cId="389565622" sldId="285"/>
        </pc:sldMkLst>
      </pc:sldChg>
      <pc:sldChg chg="modSp">
        <pc:chgData name="Janine Bardey" userId="4c59e45f57e584e0" providerId="Windows Live" clId="Web-{B4F9010D-2A2D-4849-BD5D-8EEE88BAF7A9}" dt="2025-01-21T18:54:02.621" v="691" actId="20577"/>
        <pc:sldMkLst>
          <pc:docMk/>
          <pc:sldMk cId="3708498183" sldId="286"/>
        </pc:sldMkLst>
        <pc:spChg chg="mod">
          <ac:chgData name="Janine Bardey" userId="4c59e45f57e584e0" providerId="Windows Live" clId="Web-{B4F9010D-2A2D-4849-BD5D-8EEE88BAF7A9}" dt="2025-01-21T18:54:02.621" v="691" actId="20577"/>
          <ac:spMkLst>
            <pc:docMk/>
            <pc:sldMk cId="3708498183" sldId="286"/>
            <ac:spMk id="6" creationId="{0D32AC15-9EC3-7FDB-38BA-1CFC5B3868B7}"/>
          </ac:spMkLst>
        </pc:spChg>
      </pc:sldChg>
      <pc:sldChg chg="add replId">
        <pc:chgData name="Janine Bardey" userId="4c59e45f57e584e0" providerId="Windows Live" clId="Web-{B4F9010D-2A2D-4849-BD5D-8EEE88BAF7A9}" dt="2025-01-21T19:10:55.101" v="756"/>
        <pc:sldMkLst>
          <pc:docMk/>
          <pc:sldMk cId="52794951" sldId="287"/>
        </pc:sldMkLst>
      </pc:sldChg>
    </pc:docChg>
  </pc:docChgLst>
  <pc:docChgLst>
    <pc:chgData name="Gastbenutzer" providerId="Windows Live" clId="Web-{7A11A58D-16F7-3B9E-4F3D-EE3C32B0F5F4}"/>
    <pc:docChg chg="addSld delSld modSld modSection">
      <pc:chgData name="Gastbenutzer" userId="" providerId="Windows Live" clId="Web-{7A11A58D-16F7-3B9E-4F3D-EE3C32B0F5F4}" dt="2025-01-22T21:55:37.792" v="175" actId="20577"/>
      <pc:docMkLst>
        <pc:docMk/>
      </pc:docMkLst>
      <pc:sldChg chg="modSp add replId">
        <pc:chgData name="Gastbenutzer" userId="" providerId="Windows Live" clId="Web-{7A11A58D-16F7-3B9E-4F3D-EE3C32B0F5F4}" dt="2025-01-22T21:55:37.792" v="175" actId="20577"/>
        <pc:sldMkLst>
          <pc:docMk/>
          <pc:sldMk cId="1217427445" sldId="291"/>
        </pc:sldMkLst>
      </pc:sldChg>
      <pc:sldChg chg="modSp add del replId">
        <pc:chgData name="Gastbenutzer" userId="" providerId="Windows Live" clId="Web-{7A11A58D-16F7-3B9E-4F3D-EE3C32B0F5F4}" dt="2025-01-22T21:48:53.798" v="2"/>
        <pc:sldMkLst>
          <pc:docMk/>
          <pc:sldMk cId="3800754284" sldId="291"/>
        </pc:sldMkLst>
      </pc:sldChg>
    </pc:docChg>
  </pc:docChgLst>
  <pc:docChgLst>
    <pc:chgData name="Gastbenutzer" providerId="Windows Live" clId="Web-{CEED1646-13CA-CBA7-00EF-7EBBDEE1F779}"/>
    <pc:docChg chg="mod modSld">
      <pc:chgData name="Gastbenutzer" userId="" providerId="Windows Live" clId="Web-{CEED1646-13CA-CBA7-00EF-7EBBDEE1F779}" dt="2025-01-22T07:09:40.129" v="17" actId="20577"/>
      <pc:docMkLst>
        <pc:docMk/>
      </pc:docMkLst>
      <pc:sldChg chg="modSp">
        <pc:chgData name="Gastbenutzer" userId="" providerId="Windows Live" clId="Web-{CEED1646-13CA-CBA7-00EF-7EBBDEE1F779}" dt="2025-01-22T07:03:22.792" v="4" actId="20577"/>
        <pc:sldMkLst>
          <pc:docMk/>
          <pc:sldMk cId="489517766" sldId="258"/>
        </pc:sldMkLst>
        <pc:spChg chg="mod">
          <ac:chgData name="Gastbenutzer" userId="" providerId="Windows Live" clId="Web-{CEED1646-13CA-CBA7-00EF-7EBBDEE1F779}" dt="2025-01-22T07:03:22.792" v="4" actId="20577"/>
          <ac:spMkLst>
            <pc:docMk/>
            <pc:sldMk cId="489517766" sldId="258"/>
            <ac:spMk id="5" creationId="{15E72A0D-E34B-9391-86BE-6EE170C18E0B}"/>
          </ac:spMkLst>
        </pc:spChg>
      </pc:sldChg>
      <pc:sldChg chg="modSp">
        <pc:chgData name="Gastbenutzer" userId="" providerId="Windows Live" clId="Web-{CEED1646-13CA-CBA7-00EF-7EBBDEE1F779}" dt="2025-01-22T07:07:06.485" v="10" actId="20577"/>
        <pc:sldMkLst>
          <pc:docMk/>
          <pc:sldMk cId="248949818" sldId="263"/>
        </pc:sldMkLst>
        <pc:spChg chg="mod">
          <ac:chgData name="Gastbenutzer" userId="" providerId="Windows Live" clId="Web-{CEED1646-13CA-CBA7-00EF-7EBBDEE1F779}" dt="2025-01-22T07:07:06.485" v="10" actId="20577"/>
          <ac:spMkLst>
            <pc:docMk/>
            <pc:sldMk cId="248949818" sldId="263"/>
            <ac:spMk id="6" creationId="{F1B04994-96D7-CA1C-B9AD-E6E179D08F67}"/>
          </ac:spMkLst>
        </pc:spChg>
      </pc:sldChg>
      <pc:sldChg chg="modSp">
        <pc:chgData name="Gastbenutzer" userId="" providerId="Windows Live" clId="Web-{CEED1646-13CA-CBA7-00EF-7EBBDEE1F779}" dt="2025-01-22T07:05:21.935" v="8" actId="20577"/>
        <pc:sldMkLst>
          <pc:docMk/>
          <pc:sldMk cId="1792190773" sldId="267"/>
        </pc:sldMkLst>
        <pc:spChg chg="mod">
          <ac:chgData name="Gastbenutzer" userId="" providerId="Windows Live" clId="Web-{CEED1646-13CA-CBA7-00EF-7EBBDEE1F779}" dt="2025-01-22T07:05:21.935" v="8" actId="20577"/>
          <ac:spMkLst>
            <pc:docMk/>
            <pc:sldMk cId="1792190773" sldId="267"/>
            <ac:spMk id="6" creationId="{4E3A4554-A573-A49E-05A6-CEBDC3F4A40C}"/>
          </ac:spMkLst>
        </pc:spChg>
      </pc:sldChg>
      <pc:sldChg chg="modSp">
        <pc:chgData name="Gastbenutzer" userId="" providerId="Windows Live" clId="Web-{CEED1646-13CA-CBA7-00EF-7EBBDEE1F779}" dt="2025-01-22T07:07:40.157" v="14" actId="20577"/>
        <pc:sldMkLst>
          <pc:docMk/>
          <pc:sldMk cId="2735044314" sldId="272"/>
        </pc:sldMkLst>
        <pc:spChg chg="mod">
          <ac:chgData name="Gastbenutzer" userId="" providerId="Windows Live" clId="Web-{CEED1646-13CA-CBA7-00EF-7EBBDEE1F779}" dt="2025-01-22T07:07:40.157" v="14" actId="20577"/>
          <ac:spMkLst>
            <pc:docMk/>
            <pc:sldMk cId="2735044314" sldId="272"/>
            <ac:spMk id="6" creationId="{C7A72445-75B9-4200-F310-CC8A915862C0}"/>
          </ac:spMkLst>
        </pc:spChg>
      </pc:sldChg>
      <pc:sldChg chg="modSp">
        <pc:chgData name="Gastbenutzer" userId="" providerId="Windows Live" clId="Web-{CEED1646-13CA-CBA7-00EF-7EBBDEE1F779}" dt="2025-01-22T07:04:38.950" v="6" actId="20577"/>
        <pc:sldMkLst>
          <pc:docMk/>
          <pc:sldMk cId="3262021245" sldId="277"/>
        </pc:sldMkLst>
        <pc:spChg chg="mod">
          <ac:chgData name="Gastbenutzer" userId="" providerId="Windows Live" clId="Web-{CEED1646-13CA-CBA7-00EF-7EBBDEE1F779}" dt="2025-01-22T07:04:38.950" v="6" actId="20577"/>
          <ac:spMkLst>
            <pc:docMk/>
            <pc:sldMk cId="3262021245" sldId="277"/>
            <ac:spMk id="6" creationId="{AA8D34AB-FFF3-CF35-F78B-40FBB99E013B}"/>
          </ac:spMkLst>
        </pc:spChg>
      </pc:sldChg>
      <pc:sldChg chg="modSp">
        <pc:chgData name="Gastbenutzer" userId="" providerId="Windows Live" clId="Web-{CEED1646-13CA-CBA7-00EF-7EBBDEE1F779}" dt="2025-01-22T07:09:17.425" v="16" actId="20577"/>
        <pc:sldMkLst>
          <pc:docMk/>
          <pc:sldMk cId="512093147" sldId="279"/>
        </pc:sldMkLst>
        <pc:spChg chg="mod">
          <ac:chgData name="Gastbenutzer" userId="" providerId="Windows Live" clId="Web-{CEED1646-13CA-CBA7-00EF-7EBBDEE1F779}" dt="2025-01-22T07:09:17.425" v="16" actId="20577"/>
          <ac:spMkLst>
            <pc:docMk/>
            <pc:sldMk cId="512093147" sldId="279"/>
            <ac:spMk id="6" creationId="{5C1CD515-A216-DB08-2657-262B42678E0B}"/>
          </ac:spMkLst>
        </pc:spChg>
      </pc:sldChg>
      <pc:sldChg chg="modSp">
        <pc:chgData name="Gastbenutzer" userId="" providerId="Windows Live" clId="Web-{CEED1646-13CA-CBA7-00EF-7EBBDEE1F779}" dt="2025-01-22T07:09:40.129" v="17" actId="20577"/>
        <pc:sldMkLst>
          <pc:docMk/>
          <pc:sldMk cId="1507098649" sldId="280"/>
        </pc:sldMkLst>
        <pc:spChg chg="mod">
          <ac:chgData name="Gastbenutzer" userId="" providerId="Windows Live" clId="Web-{CEED1646-13CA-CBA7-00EF-7EBBDEE1F779}" dt="2025-01-22T07:09:40.129" v="17" actId="20577"/>
          <ac:spMkLst>
            <pc:docMk/>
            <pc:sldMk cId="1507098649" sldId="280"/>
            <ac:spMk id="6" creationId="{840123AE-28CB-4383-A329-225FF376E1A5}"/>
          </ac:spMkLst>
        </pc:spChg>
      </pc:sldChg>
    </pc:docChg>
  </pc:docChgLst>
  <pc:docChgLst>
    <pc:chgData name="Janine Bardey" userId="4c59e45f57e584e0" providerId="LiveId" clId="{63A0F39A-10FF-469F-98DB-B89C0913A876}"/>
    <pc:docChg chg="undo redo custSel addSld delSld modSld sldOrd addMainMaster delMainMaster modMainMaster addSection delSection modSection">
      <pc:chgData name="Janine Bardey" userId="4c59e45f57e584e0" providerId="LiveId" clId="{63A0F39A-10FF-469F-98DB-B89C0913A876}" dt="2025-02-02T21:16:04.209" v="5998"/>
      <pc:docMkLst>
        <pc:docMk/>
      </pc:docMkLst>
      <pc:sldChg chg="addSp delSp modSp mod modClrScheme chgLayout">
        <pc:chgData name="Janine Bardey" userId="4c59e45f57e584e0" providerId="LiveId" clId="{63A0F39A-10FF-469F-98DB-B89C0913A876}" dt="2025-01-21T20:43:48.080" v="4980" actId="20577"/>
        <pc:sldMkLst>
          <pc:docMk/>
          <pc:sldMk cId="1583872289" sldId="256"/>
        </pc:sldMkLst>
        <pc:spChg chg="mod">
          <ac:chgData name="Janine Bardey" userId="4c59e45f57e584e0" providerId="LiveId" clId="{63A0F39A-10FF-469F-98DB-B89C0913A876}" dt="2025-01-21T20:43:48.080" v="4980" actId="20577"/>
          <ac:spMkLst>
            <pc:docMk/>
            <pc:sldMk cId="1583872289" sldId="256"/>
            <ac:spMk id="6" creationId="{EE6E9561-2573-976B-59A9-BB12D9761ED5}"/>
          </ac:spMkLst>
        </pc:spChg>
      </pc:sldChg>
      <pc:sldChg chg="addSp delSp modSp add del mod modClrScheme chgLayout">
        <pc:chgData name="Janine Bardey" userId="4c59e45f57e584e0" providerId="LiveId" clId="{63A0F39A-10FF-469F-98DB-B89C0913A876}" dt="2025-01-18T12:32:32.818" v="2087" actId="790"/>
        <pc:sldMkLst>
          <pc:docMk/>
          <pc:sldMk cId="369942554" sldId="257"/>
        </pc:sldMkLst>
        <pc:spChg chg="mod">
          <ac:chgData name="Janine Bardey" userId="4c59e45f57e584e0" providerId="LiveId" clId="{63A0F39A-10FF-469F-98DB-B89C0913A876}" dt="2025-01-18T12:32:32.818" v="2087" actId="790"/>
          <ac:spMkLst>
            <pc:docMk/>
            <pc:sldMk cId="369942554" sldId="257"/>
            <ac:spMk id="6" creationId="{3274103D-70A5-A2F2-D2D3-1DA244241243}"/>
          </ac:spMkLst>
        </pc:spChg>
        <pc:spChg chg="mod">
          <ac:chgData name="Janine Bardey" userId="4c59e45f57e584e0" providerId="LiveId" clId="{63A0F39A-10FF-469F-98DB-B89C0913A876}" dt="2025-01-18T12:32:32.818" v="2087" actId="790"/>
          <ac:spMkLst>
            <pc:docMk/>
            <pc:sldMk cId="369942554" sldId="257"/>
            <ac:spMk id="7" creationId="{A11B35F6-7302-FB37-D376-C7AC2C843CA2}"/>
          </ac:spMkLst>
        </pc:spChg>
      </pc:sldChg>
      <pc:sldChg chg="del">
        <pc:chgData name="Janine Bardey" userId="4c59e45f57e584e0" providerId="LiveId" clId="{63A0F39A-10FF-469F-98DB-B89C0913A876}" dt="2025-01-18T09:41:18.385" v="0" actId="2696"/>
        <pc:sldMkLst>
          <pc:docMk/>
          <pc:sldMk cId="277607706" sldId="258"/>
        </pc:sldMkLst>
      </pc:sldChg>
      <pc:sldChg chg="addSp delSp modSp add mod modClrScheme chgLayout">
        <pc:chgData name="Janine Bardey" userId="4c59e45f57e584e0" providerId="LiveId" clId="{63A0F39A-10FF-469F-98DB-B89C0913A876}" dt="2025-01-28T22:13:46.932" v="5975" actId="6549"/>
        <pc:sldMkLst>
          <pc:docMk/>
          <pc:sldMk cId="489517766" sldId="258"/>
        </pc:sldMkLst>
        <pc:spChg chg="mod ord">
          <ac:chgData name="Janine Bardey" userId="4c59e45f57e584e0" providerId="LiveId" clId="{63A0F39A-10FF-469F-98DB-B89C0913A876}" dt="2025-01-28T22:13:46.932" v="5975" actId="6549"/>
          <ac:spMkLst>
            <pc:docMk/>
            <pc:sldMk cId="489517766" sldId="258"/>
            <ac:spMk id="5" creationId="{15E72A0D-E34B-9391-86BE-6EE170C18E0B}"/>
          </ac:spMkLst>
        </pc:spChg>
      </pc:sldChg>
      <pc:sldChg chg="del">
        <pc:chgData name="Janine Bardey" userId="4c59e45f57e584e0" providerId="LiveId" clId="{63A0F39A-10FF-469F-98DB-B89C0913A876}" dt="2025-01-18T09:41:18.385" v="0" actId="2696"/>
        <pc:sldMkLst>
          <pc:docMk/>
          <pc:sldMk cId="2822105994" sldId="259"/>
        </pc:sldMkLst>
      </pc:sldChg>
      <pc:sldChg chg="addSp delSp modSp add del mod modClrScheme chgLayout">
        <pc:chgData name="Janine Bardey" userId="4c59e45f57e584e0" providerId="LiveId" clId="{63A0F39A-10FF-469F-98DB-B89C0913A876}" dt="2025-01-21T19:49:02.865" v="4096" actId="47"/>
        <pc:sldMkLst>
          <pc:docMk/>
          <pc:sldMk cId="3716990176" sldId="259"/>
        </pc:sldMkLst>
      </pc:sldChg>
      <pc:sldChg chg="addSp delSp modSp add mod modClrScheme chgLayout">
        <pc:chgData name="Janine Bardey" userId="4c59e45f57e584e0" providerId="LiveId" clId="{63A0F39A-10FF-469F-98DB-B89C0913A876}" dt="2025-01-18T12:41:37.535" v="2095" actId="20577"/>
        <pc:sldMkLst>
          <pc:docMk/>
          <pc:sldMk cId="4172917724" sldId="260"/>
        </pc:sldMkLst>
      </pc:sldChg>
      <pc:sldChg chg="modSp new add del mod">
        <pc:chgData name="Janine Bardey" userId="4c59e45f57e584e0" providerId="LiveId" clId="{63A0F39A-10FF-469F-98DB-B89C0913A876}" dt="2025-01-18T10:36:50.482" v="567" actId="47"/>
        <pc:sldMkLst>
          <pc:docMk/>
          <pc:sldMk cId="2870793526" sldId="261"/>
        </pc:sldMkLst>
      </pc:sldChg>
      <pc:sldChg chg="delSp new del mod">
        <pc:chgData name="Janine Bardey" userId="4c59e45f57e584e0" providerId="LiveId" clId="{63A0F39A-10FF-469F-98DB-B89C0913A876}" dt="2025-01-18T10:27:40.605" v="78" actId="47"/>
        <pc:sldMkLst>
          <pc:docMk/>
          <pc:sldMk cId="1256744731" sldId="262"/>
        </pc:sldMkLst>
      </pc:sldChg>
      <pc:sldChg chg="addSp delSp modSp add mod modClrScheme chgLayout">
        <pc:chgData name="Janine Bardey" userId="4c59e45f57e584e0" providerId="LiveId" clId="{63A0F39A-10FF-469F-98DB-B89C0913A876}" dt="2025-01-18T12:32:32.818" v="2087" actId="790"/>
        <pc:sldMkLst>
          <pc:docMk/>
          <pc:sldMk cId="248949818" sldId="263"/>
        </pc:sldMkLst>
        <pc:spChg chg="mod ord">
          <ac:chgData name="Janine Bardey" userId="4c59e45f57e584e0" providerId="LiveId" clId="{63A0F39A-10FF-469F-98DB-B89C0913A876}" dt="2025-01-18T12:32:32.818" v="2087" actId="790"/>
          <ac:spMkLst>
            <pc:docMk/>
            <pc:sldMk cId="248949818" sldId="263"/>
            <ac:spMk id="6" creationId="{F1B04994-96D7-CA1C-B9AD-E6E179D08F67}"/>
          </ac:spMkLst>
        </pc:spChg>
        <pc:spChg chg="mod">
          <ac:chgData name="Janine Bardey" userId="4c59e45f57e584e0" providerId="LiveId" clId="{63A0F39A-10FF-469F-98DB-B89C0913A876}" dt="2025-01-18T12:32:32.818" v="2087" actId="790"/>
          <ac:spMkLst>
            <pc:docMk/>
            <pc:sldMk cId="248949818" sldId="263"/>
            <ac:spMk id="7" creationId="{DA69ED8B-53B3-ADCB-E2F6-E28631E068E4}"/>
          </ac:spMkLst>
        </pc:spChg>
        <pc:picChg chg="add mod">
          <ac:chgData name="Janine Bardey" userId="4c59e45f57e584e0" providerId="LiveId" clId="{63A0F39A-10FF-469F-98DB-B89C0913A876}" dt="2025-01-18T12:23:36.293" v="2046" actId="1076"/>
          <ac:picMkLst>
            <pc:docMk/>
            <pc:sldMk cId="248949818" sldId="263"/>
            <ac:picMk id="13" creationId="{BD88EC8B-5296-E1F2-45AE-6961D0DE2ECC}"/>
          </ac:picMkLst>
        </pc:picChg>
      </pc:sldChg>
      <pc:sldChg chg="add del">
        <pc:chgData name="Janine Bardey" userId="4c59e45f57e584e0" providerId="LiveId" clId="{63A0F39A-10FF-469F-98DB-B89C0913A876}" dt="2025-01-18T10:27:32.570" v="75"/>
        <pc:sldMkLst>
          <pc:docMk/>
          <pc:sldMk cId="317506906" sldId="263"/>
        </pc:sldMkLst>
      </pc:sldChg>
      <pc:sldChg chg="addSp delSp modSp add mod modClrScheme chgLayout">
        <pc:chgData name="Janine Bardey" userId="4c59e45f57e584e0" providerId="LiveId" clId="{63A0F39A-10FF-469F-98DB-B89C0913A876}" dt="2025-01-18T12:32:32.818" v="2087" actId="790"/>
        <pc:sldMkLst>
          <pc:docMk/>
          <pc:sldMk cId="2419244105" sldId="264"/>
        </pc:sldMkLst>
        <pc:spChg chg="mod">
          <ac:chgData name="Janine Bardey" userId="4c59e45f57e584e0" providerId="LiveId" clId="{63A0F39A-10FF-469F-98DB-B89C0913A876}" dt="2025-01-18T12:32:32.818" v="2087" actId="790"/>
          <ac:spMkLst>
            <pc:docMk/>
            <pc:sldMk cId="2419244105" sldId="264"/>
            <ac:spMk id="6" creationId="{777BFCA3-04AF-514C-88FD-9A4DD8541FDF}"/>
          </ac:spMkLst>
        </pc:spChg>
        <pc:spChg chg="mod">
          <ac:chgData name="Janine Bardey" userId="4c59e45f57e584e0" providerId="LiveId" clId="{63A0F39A-10FF-469F-98DB-B89C0913A876}" dt="2025-01-18T12:32:32.818" v="2087" actId="790"/>
          <ac:spMkLst>
            <pc:docMk/>
            <pc:sldMk cId="2419244105" sldId="264"/>
            <ac:spMk id="7" creationId="{1295FF3C-8508-9114-D0E2-3DE6F80B6FF9}"/>
          </ac:spMkLst>
        </pc:spChg>
        <pc:picChg chg="add mod">
          <ac:chgData name="Janine Bardey" userId="4c59e45f57e584e0" providerId="LiveId" clId="{63A0F39A-10FF-469F-98DB-B89C0913A876}" dt="2025-01-18T12:11:25.088" v="1913" actId="1076"/>
          <ac:picMkLst>
            <pc:docMk/>
            <pc:sldMk cId="2419244105" sldId="264"/>
            <ac:picMk id="9" creationId="{746F176A-01ED-1543-B0CC-412ACECC6E65}"/>
          </ac:picMkLst>
        </pc:picChg>
        <pc:picChg chg="add mod">
          <ac:chgData name="Janine Bardey" userId="4c59e45f57e584e0" providerId="LiveId" clId="{63A0F39A-10FF-469F-98DB-B89C0913A876}" dt="2025-01-18T12:11:40.507" v="1918" actId="1076"/>
          <ac:picMkLst>
            <pc:docMk/>
            <pc:sldMk cId="2419244105" sldId="264"/>
            <ac:picMk id="11" creationId="{3BC0EE7C-59F7-7439-F1CD-C6EE2E584FC0}"/>
          </ac:picMkLst>
        </pc:picChg>
        <pc:picChg chg="add mod">
          <ac:chgData name="Janine Bardey" userId="4c59e45f57e584e0" providerId="LiveId" clId="{63A0F39A-10FF-469F-98DB-B89C0913A876}" dt="2025-01-18T12:11:36.799" v="1917" actId="1076"/>
          <ac:picMkLst>
            <pc:docMk/>
            <pc:sldMk cId="2419244105" sldId="264"/>
            <ac:picMk id="13" creationId="{783AC1E2-9984-E027-0B33-DCBDFE37BA40}"/>
          </ac:picMkLst>
        </pc:picChg>
      </pc:sldChg>
      <pc:sldChg chg="addSp delSp modSp add mod modClrScheme chgLayout">
        <pc:chgData name="Janine Bardey" userId="4c59e45f57e584e0" providerId="LiveId" clId="{63A0F39A-10FF-469F-98DB-B89C0913A876}" dt="2025-01-25T16:25:32.680" v="4994" actId="20577"/>
        <pc:sldMkLst>
          <pc:docMk/>
          <pc:sldMk cId="3524608778" sldId="265"/>
        </pc:sldMkLst>
        <pc:spChg chg="mod">
          <ac:chgData name="Janine Bardey" userId="4c59e45f57e584e0" providerId="LiveId" clId="{63A0F39A-10FF-469F-98DB-B89C0913A876}" dt="2025-01-25T16:25:32.680" v="4994" actId="20577"/>
          <ac:spMkLst>
            <pc:docMk/>
            <pc:sldMk cId="3524608778" sldId="265"/>
            <ac:spMk id="6" creationId="{B5F37A8B-6396-0C0E-9534-628A3CDEA8B8}"/>
          </ac:spMkLst>
        </pc:spChg>
        <pc:spChg chg="mod">
          <ac:chgData name="Janine Bardey" userId="4c59e45f57e584e0" providerId="LiveId" clId="{63A0F39A-10FF-469F-98DB-B89C0913A876}" dt="2025-01-18T12:32:32.818" v="2087" actId="790"/>
          <ac:spMkLst>
            <pc:docMk/>
            <pc:sldMk cId="3524608778" sldId="265"/>
            <ac:spMk id="7" creationId="{C43F8EF7-5A38-F0BC-3114-2D141DB48FA2}"/>
          </ac:spMkLst>
        </pc:spChg>
        <pc:picChg chg="add mod">
          <ac:chgData name="Janine Bardey" userId="4c59e45f57e584e0" providerId="LiveId" clId="{63A0F39A-10FF-469F-98DB-B89C0913A876}" dt="2025-01-18T12:13:03.164" v="1928" actId="1076"/>
          <ac:picMkLst>
            <pc:docMk/>
            <pc:sldMk cId="3524608778" sldId="265"/>
            <ac:picMk id="8" creationId="{F0362C64-8307-84B1-8549-558FD42A60B7}"/>
          </ac:picMkLst>
        </pc:picChg>
        <pc:picChg chg="add mod">
          <ac:chgData name="Janine Bardey" userId="4c59e45f57e584e0" providerId="LiveId" clId="{63A0F39A-10FF-469F-98DB-B89C0913A876}" dt="2025-01-18T12:13:00.167" v="1927" actId="1076"/>
          <ac:picMkLst>
            <pc:docMk/>
            <pc:sldMk cId="3524608778" sldId="265"/>
            <ac:picMk id="10" creationId="{0EA03857-81A5-51AF-4454-7EC34026A27B}"/>
          </ac:picMkLst>
        </pc:picChg>
        <pc:picChg chg="add mod">
          <ac:chgData name="Janine Bardey" userId="4c59e45f57e584e0" providerId="LiveId" clId="{63A0F39A-10FF-469F-98DB-B89C0913A876}" dt="2025-01-18T12:12:55.074" v="1926" actId="1076"/>
          <ac:picMkLst>
            <pc:docMk/>
            <pc:sldMk cId="3524608778" sldId="265"/>
            <ac:picMk id="12" creationId="{2B185858-EB32-D6FF-1A1B-761F4133C84B}"/>
          </ac:picMkLst>
        </pc:picChg>
      </pc:sldChg>
      <pc:sldChg chg="addSp delSp modSp add del mod modClrScheme chgLayout">
        <pc:chgData name="Janine Bardey" userId="4c59e45f57e584e0" providerId="LiveId" clId="{63A0F39A-10FF-469F-98DB-B89C0913A876}" dt="2025-01-18T12:30:44.731" v="2083" actId="47"/>
        <pc:sldMkLst>
          <pc:docMk/>
          <pc:sldMk cId="912271172" sldId="266"/>
        </pc:sldMkLst>
      </pc:sldChg>
      <pc:sldChg chg="addSp delSp modSp add mod modClrScheme chgLayout">
        <pc:chgData name="Janine Bardey" userId="4c59e45f57e584e0" providerId="LiveId" clId="{63A0F39A-10FF-469F-98DB-B89C0913A876}" dt="2025-01-18T12:32:32.818" v="2087" actId="790"/>
        <pc:sldMkLst>
          <pc:docMk/>
          <pc:sldMk cId="1792190773" sldId="267"/>
        </pc:sldMkLst>
        <pc:spChg chg="mod">
          <ac:chgData name="Janine Bardey" userId="4c59e45f57e584e0" providerId="LiveId" clId="{63A0F39A-10FF-469F-98DB-B89C0913A876}" dt="2025-01-18T12:32:32.818" v="2087" actId="790"/>
          <ac:spMkLst>
            <pc:docMk/>
            <pc:sldMk cId="1792190773" sldId="267"/>
            <ac:spMk id="6" creationId="{4E3A4554-A573-A49E-05A6-CEBDC3F4A40C}"/>
          </ac:spMkLst>
        </pc:spChg>
        <pc:spChg chg="mod">
          <ac:chgData name="Janine Bardey" userId="4c59e45f57e584e0" providerId="LiveId" clId="{63A0F39A-10FF-469F-98DB-B89C0913A876}" dt="2025-01-18T12:32:32.818" v="2087" actId="790"/>
          <ac:spMkLst>
            <pc:docMk/>
            <pc:sldMk cId="1792190773" sldId="267"/>
            <ac:spMk id="7" creationId="{C90C91E7-46B5-F9D8-7350-DE2613959D27}"/>
          </ac:spMkLst>
        </pc:spChg>
        <pc:picChg chg="add mod modCrop">
          <ac:chgData name="Janine Bardey" userId="4c59e45f57e584e0" providerId="LiveId" clId="{63A0F39A-10FF-469F-98DB-B89C0913A876}" dt="2025-01-18T11:05:49.644" v="1413" actId="1076"/>
          <ac:picMkLst>
            <pc:docMk/>
            <pc:sldMk cId="1792190773" sldId="267"/>
            <ac:picMk id="3" creationId="{ADAED38A-2A28-5310-057C-85502D14B73B}"/>
          </ac:picMkLst>
        </pc:picChg>
      </pc:sldChg>
      <pc:sldChg chg="addSp delSp modSp add mod modClrScheme chgLayout">
        <pc:chgData name="Janine Bardey" userId="4c59e45f57e584e0" providerId="LiveId" clId="{63A0F39A-10FF-469F-98DB-B89C0913A876}" dt="2025-01-19T11:09:30.913" v="3037" actId="20577"/>
        <pc:sldMkLst>
          <pc:docMk/>
          <pc:sldMk cId="3747689104" sldId="268"/>
        </pc:sldMkLst>
        <pc:spChg chg="mod">
          <ac:chgData name="Janine Bardey" userId="4c59e45f57e584e0" providerId="LiveId" clId="{63A0F39A-10FF-469F-98DB-B89C0913A876}" dt="2025-01-19T11:09:30.913" v="3037" actId="20577"/>
          <ac:spMkLst>
            <pc:docMk/>
            <pc:sldMk cId="3747689104" sldId="268"/>
            <ac:spMk id="6" creationId="{A2E54902-7A2B-1D07-8C45-79558E81B639}"/>
          </ac:spMkLst>
        </pc:spChg>
        <pc:spChg chg="mod">
          <ac:chgData name="Janine Bardey" userId="4c59e45f57e584e0" providerId="LiveId" clId="{63A0F39A-10FF-469F-98DB-B89C0913A876}" dt="2025-01-18T12:32:32.818" v="2087" actId="790"/>
          <ac:spMkLst>
            <pc:docMk/>
            <pc:sldMk cId="3747689104" sldId="268"/>
            <ac:spMk id="7" creationId="{FE175781-8CF0-1EA2-E19A-816DCC73845D}"/>
          </ac:spMkLst>
        </pc:spChg>
      </pc:sldChg>
      <pc:sldChg chg="add del">
        <pc:chgData name="Janine Bardey" userId="4c59e45f57e584e0" providerId="LiveId" clId="{63A0F39A-10FF-469F-98DB-B89C0913A876}" dt="2025-01-18T11:02:02.985" v="1245"/>
        <pc:sldMkLst>
          <pc:docMk/>
          <pc:sldMk cId="3747860884" sldId="268"/>
        </pc:sldMkLst>
      </pc:sldChg>
      <pc:sldChg chg="addSp delSp modSp add mod modClrScheme chgLayout">
        <pc:chgData name="Janine Bardey" userId="4c59e45f57e584e0" providerId="LiveId" clId="{63A0F39A-10FF-469F-98DB-B89C0913A876}" dt="2025-01-21T20:32:49.986" v="4740" actId="20577"/>
        <pc:sldMkLst>
          <pc:docMk/>
          <pc:sldMk cId="3288970570" sldId="269"/>
        </pc:sldMkLst>
        <pc:spChg chg="add mod">
          <ac:chgData name="Janine Bardey" userId="4c59e45f57e584e0" providerId="LiveId" clId="{63A0F39A-10FF-469F-98DB-B89C0913A876}" dt="2025-01-18T12:32:32.818" v="2087" actId="790"/>
          <ac:spMkLst>
            <pc:docMk/>
            <pc:sldMk cId="3288970570" sldId="269"/>
            <ac:spMk id="5" creationId="{783B95A7-DA4B-894E-405F-24FB248EDEDB}"/>
          </ac:spMkLst>
        </pc:spChg>
        <pc:spChg chg="mod">
          <ac:chgData name="Janine Bardey" userId="4c59e45f57e584e0" providerId="LiveId" clId="{63A0F39A-10FF-469F-98DB-B89C0913A876}" dt="2025-01-21T20:32:49.986" v="4740" actId="20577"/>
          <ac:spMkLst>
            <pc:docMk/>
            <pc:sldMk cId="3288970570" sldId="269"/>
            <ac:spMk id="6" creationId="{EAD70EC1-C788-54AC-5ABC-6A391EBF1C51}"/>
          </ac:spMkLst>
        </pc:spChg>
        <pc:spChg chg="mod">
          <ac:chgData name="Janine Bardey" userId="4c59e45f57e584e0" providerId="LiveId" clId="{63A0F39A-10FF-469F-98DB-B89C0913A876}" dt="2025-01-18T12:32:32.818" v="2087" actId="790"/>
          <ac:spMkLst>
            <pc:docMk/>
            <pc:sldMk cId="3288970570" sldId="269"/>
            <ac:spMk id="7" creationId="{7FFC01F6-1AD6-1060-61C6-39C5C5FD42C0}"/>
          </ac:spMkLst>
        </pc:spChg>
        <pc:grpChg chg="add mod">
          <ac:chgData name="Janine Bardey" userId="4c59e45f57e584e0" providerId="LiveId" clId="{63A0F39A-10FF-469F-98DB-B89C0913A876}" dt="2025-01-18T11:15:01.408" v="1688" actId="164"/>
          <ac:grpSpMkLst>
            <pc:docMk/>
            <pc:sldMk cId="3288970570" sldId="269"/>
            <ac:grpSpMk id="8" creationId="{6EA4E610-FC33-61D0-E1AB-84345BB2C907}"/>
          </ac:grpSpMkLst>
        </pc:grpChg>
        <pc:picChg chg="add mod modCrop">
          <ac:chgData name="Janine Bardey" userId="4c59e45f57e584e0" providerId="LiveId" clId="{63A0F39A-10FF-469F-98DB-B89C0913A876}" dt="2025-01-18T11:15:01.408" v="1688" actId="164"/>
          <ac:picMkLst>
            <pc:docMk/>
            <pc:sldMk cId="3288970570" sldId="269"/>
            <ac:picMk id="4" creationId="{4DDD1FBC-C270-9C36-6DB5-AA9A340E2384}"/>
          </ac:picMkLst>
        </pc:picChg>
      </pc:sldChg>
      <pc:sldChg chg="addSp delSp modSp add mod ord modClrScheme chgLayout">
        <pc:chgData name="Janine Bardey" userId="4c59e45f57e584e0" providerId="LiveId" clId="{63A0F39A-10FF-469F-98DB-B89C0913A876}" dt="2025-01-21T19:48:48.959" v="4092" actId="20578"/>
        <pc:sldMkLst>
          <pc:docMk/>
          <pc:sldMk cId="481679257" sldId="270"/>
        </pc:sldMkLst>
        <pc:spChg chg="mod">
          <ac:chgData name="Janine Bardey" userId="4c59e45f57e584e0" providerId="LiveId" clId="{63A0F39A-10FF-469F-98DB-B89C0913A876}" dt="2025-01-18T12:32:32.818" v="2087" actId="790"/>
          <ac:spMkLst>
            <pc:docMk/>
            <pc:sldMk cId="481679257" sldId="270"/>
            <ac:spMk id="6" creationId="{1CCD1572-BE03-3829-3DFF-1A601964E26C}"/>
          </ac:spMkLst>
        </pc:spChg>
        <pc:spChg chg="mod">
          <ac:chgData name="Janine Bardey" userId="4c59e45f57e584e0" providerId="LiveId" clId="{63A0F39A-10FF-469F-98DB-B89C0913A876}" dt="2025-01-18T12:32:32.818" v="2087" actId="790"/>
          <ac:spMkLst>
            <pc:docMk/>
            <pc:sldMk cId="481679257" sldId="270"/>
            <ac:spMk id="7" creationId="{77E1185B-B9E9-BAD8-68FA-6D216ADFA30B}"/>
          </ac:spMkLst>
        </pc:spChg>
        <pc:picChg chg="add mod modCrop">
          <ac:chgData name="Janine Bardey" userId="4c59e45f57e584e0" providerId="LiveId" clId="{63A0F39A-10FF-469F-98DB-B89C0913A876}" dt="2025-01-18T11:21:26.970" v="1828" actId="14100"/>
          <ac:picMkLst>
            <pc:docMk/>
            <pc:sldMk cId="481679257" sldId="270"/>
            <ac:picMk id="3" creationId="{A1BB06F4-90EA-D4FF-957B-E8BC62A34EAA}"/>
          </ac:picMkLst>
        </pc:picChg>
      </pc:sldChg>
      <pc:sldChg chg="addSp delSp modSp add mod ord">
        <pc:chgData name="Janine Bardey" userId="4c59e45f57e584e0" providerId="LiveId" clId="{63A0F39A-10FF-469F-98DB-B89C0913A876}" dt="2025-01-28T22:20:15.833" v="5994" actId="1076"/>
        <pc:sldMkLst>
          <pc:docMk/>
          <pc:sldMk cId="4015334674" sldId="271"/>
        </pc:sldMkLst>
        <pc:spChg chg="mod">
          <ac:chgData name="Janine Bardey" userId="4c59e45f57e584e0" providerId="LiveId" clId="{63A0F39A-10FF-469F-98DB-B89C0913A876}" dt="2025-01-28T22:20:15.833" v="5994" actId="1076"/>
          <ac:spMkLst>
            <pc:docMk/>
            <pc:sldMk cId="4015334674" sldId="271"/>
            <ac:spMk id="6" creationId="{4FA3EC75-AF86-07CA-ECF0-1A27FA846DC8}"/>
          </ac:spMkLst>
        </pc:spChg>
        <pc:spChg chg="mod">
          <ac:chgData name="Janine Bardey" userId="4c59e45f57e584e0" providerId="LiveId" clId="{63A0F39A-10FF-469F-98DB-B89C0913A876}" dt="2025-01-19T10:03:39.832" v="2122" actId="20577"/>
          <ac:spMkLst>
            <pc:docMk/>
            <pc:sldMk cId="4015334674" sldId="271"/>
            <ac:spMk id="7" creationId="{B8395914-195D-289A-3264-DEC49EC6866F}"/>
          </ac:spMkLst>
        </pc:spChg>
      </pc:sldChg>
      <pc:sldChg chg="new del">
        <pc:chgData name="Janine Bardey" userId="4c59e45f57e584e0" providerId="LiveId" clId="{63A0F39A-10FF-469F-98DB-B89C0913A876}" dt="2025-01-18T12:00:43.107" v="1874" actId="680"/>
        <pc:sldMkLst>
          <pc:docMk/>
          <pc:sldMk cId="4176077664" sldId="271"/>
        </pc:sldMkLst>
      </pc:sldChg>
      <pc:sldChg chg="modSp add mod">
        <pc:chgData name="Janine Bardey" userId="4c59e45f57e584e0" providerId="LiveId" clId="{63A0F39A-10FF-469F-98DB-B89C0913A876}" dt="2025-01-21T20:36:21.735" v="4746" actId="20577"/>
        <pc:sldMkLst>
          <pc:docMk/>
          <pc:sldMk cId="2735044314" sldId="272"/>
        </pc:sldMkLst>
        <pc:spChg chg="mod">
          <ac:chgData name="Janine Bardey" userId="4c59e45f57e584e0" providerId="LiveId" clId="{63A0F39A-10FF-469F-98DB-B89C0913A876}" dt="2025-01-18T12:32:32.818" v="2087" actId="790"/>
          <ac:spMkLst>
            <pc:docMk/>
            <pc:sldMk cId="2735044314" sldId="272"/>
            <ac:spMk id="6" creationId="{C7A72445-75B9-4200-F310-CC8A915862C0}"/>
          </ac:spMkLst>
        </pc:spChg>
        <pc:spChg chg="mod">
          <ac:chgData name="Janine Bardey" userId="4c59e45f57e584e0" providerId="LiveId" clId="{63A0F39A-10FF-469F-98DB-B89C0913A876}" dt="2025-01-21T20:36:21.735" v="4746" actId="20577"/>
          <ac:spMkLst>
            <pc:docMk/>
            <pc:sldMk cId="2735044314" sldId="272"/>
            <ac:spMk id="7" creationId="{E302E22E-F843-58F1-33A0-ADBBB5A5355B}"/>
          </ac:spMkLst>
        </pc:spChg>
      </pc:sldChg>
      <pc:sldChg chg="delSp modSp add mod">
        <pc:chgData name="Janine Bardey" userId="4c59e45f57e584e0" providerId="LiveId" clId="{63A0F39A-10FF-469F-98DB-B89C0913A876}" dt="2025-01-18T12:32:32.818" v="2087" actId="790"/>
        <pc:sldMkLst>
          <pc:docMk/>
          <pc:sldMk cId="3462760406" sldId="273"/>
        </pc:sldMkLst>
        <pc:spChg chg="mod ord">
          <ac:chgData name="Janine Bardey" userId="4c59e45f57e584e0" providerId="LiveId" clId="{63A0F39A-10FF-469F-98DB-B89C0913A876}" dt="2025-01-18T12:32:32.818" v="2087" actId="790"/>
          <ac:spMkLst>
            <pc:docMk/>
            <pc:sldMk cId="3462760406" sldId="273"/>
            <ac:spMk id="6" creationId="{15933077-208D-B74D-53B7-9F9179BAD657}"/>
          </ac:spMkLst>
        </pc:spChg>
        <pc:spChg chg="mod">
          <ac:chgData name="Janine Bardey" userId="4c59e45f57e584e0" providerId="LiveId" clId="{63A0F39A-10FF-469F-98DB-B89C0913A876}" dt="2025-01-18T12:32:32.818" v="2087" actId="790"/>
          <ac:spMkLst>
            <pc:docMk/>
            <pc:sldMk cId="3462760406" sldId="273"/>
            <ac:spMk id="7" creationId="{ABBD4BF2-78DC-131F-80B6-49F2FDD89DCA}"/>
          </ac:spMkLst>
        </pc:spChg>
        <pc:picChg chg="mod">
          <ac:chgData name="Janine Bardey" userId="4c59e45f57e584e0" providerId="LiveId" clId="{63A0F39A-10FF-469F-98DB-B89C0913A876}" dt="2025-01-18T12:23:50.371" v="2049" actId="1076"/>
          <ac:picMkLst>
            <pc:docMk/>
            <pc:sldMk cId="3462760406" sldId="273"/>
            <ac:picMk id="13" creationId="{CF82DAE4-79CB-F422-0D7B-0A51594AB317}"/>
          </ac:picMkLst>
        </pc:picChg>
      </pc:sldChg>
      <pc:sldChg chg="addSp delSp modSp add mod ord">
        <pc:chgData name="Janine Bardey" userId="4c59e45f57e584e0" providerId="LiveId" clId="{63A0F39A-10FF-469F-98DB-B89C0913A876}" dt="2025-01-28T22:19:07.546" v="5993" actId="1076"/>
        <pc:sldMkLst>
          <pc:docMk/>
          <pc:sldMk cId="2789157532" sldId="274"/>
        </pc:sldMkLst>
        <pc:spChg chg="mod ord">
          <ac:chgData name="Janine Bardey" userId="4c59e45f57e584e0" providerId="LiveId" clId="{63A0F39A-10FF-469F-98DB-B89C0913A876}" dt="2025-01-28T22:19:07.546" v="5993" actId="1076"/>
          <ac:spMkLst>
            <pc:docMk/>
            <pc:sldMk cId="2789157532" sldId="274"/>
            <ac:spMk id="6" creationId="{37C07D50-5917-EA55-B6F8-F1AF7D0D3C08}"/>
          </ac:spMkLst>
        </pc:spChg>
        <pc:spChg chg="mod">
          <ac:chgData name="Janine Bardey" userId="4c59e45f57e584e0" providerId="LiveId" clId="{63A0F39A-10FF-469F-98DB-B89C0913A876}" dt="2025-01-18T12:32:32.818" v="2087" actId="790"/>
          <ac:spMkLst>
            <pc:docMk/>
            <pc:sldMk cId="2789157532" sldId="274"/>
            <ac:spMk id="7" creationId="{3D9423D9-1A30-5BEC-2D4C-8C63D1777B4B}"/>
          </ac:spMkLst>
        </pc:spChg>
        <pc:picChg chg="add mod">
          <ac:chgData name="Janine Bardey" userId="4c59e45f57e584e0" providerId="LiveId" clId="{63A0F39A-10FF-469F-98DB-B89C0913A876}" dt="2025-01-18T12:24:39.941" v="2056" actId="1076"/>
          <ac:picMkLst>
            <pc:docMk/>
            <pc:sldMk cId="2789157532" sldId="274"/>
            <ac:picMk id="2" creationId="{89E22356-1E43-2000-51FA-94D09D77569E}"/>
          </ac:picMkLst>
        </pc:picChg>
        <pc:picChg chg="mod">
          <ac:chgData name="Janine Bardey" userId="4c59e45f57e584e0" providerId="LiveId" clId="{63A0F39A-10FF-469F-98DB-B89C0913A876}" dt="2025-01-18T12:24:43.899" v="2057" actId="1076"/>
          <ac:picMkLst>
            <pc:docMk/>
            <pc:sldMk cId="2789157532" sldId="274"/>
            <ac:picMk id="13" creationId="{67453C33-C2C9-9A14-80B4-58955A5AC85E}"/>
          </ac:picMkLst>
        </pc:picChg>
      </pc:sldChg>
      <pc:sldChg chg="modSp add mod">
        <pc:chgData name="Janine Bardey" userId="4c59e45f57e584e0" providerId="LiveId" clId="{63A0F39A-10FF-469F-98DB-B89C0913A876}" dt="2025-01-18T12:32:32.818" v="2087" actId="790"/>
        <pc:sldMkLst>
          <pc:docMk/>
          <pc:sldMk cId="3197085315" sldId="275"/>
        </pc:sldMkLst>
        <pc:spChg chg="mod">
          <ac:chgData name="Janine Bardey" userId="4c59e45f57e584e0" providerId="LiveId" clId="{63A0F39A-10FF-469F-98DB-B89C0913A876}" dt="2025-01-18T12:32:32.818" v="2087" actId="790"/>
          <ac:spMkLst>
            <pc:docMk/>
            <pc:sldMk cId="3197085315" sldId="275"/>
            <ac:spMk id="6" creationId="{769603F1-CF14-EB96-E9FB-1E435D0AD929}"/>
          </ac:spMkLst>
        </pc:spChg>
        <pc:spChg chg="mod">
          <ac:chgData name="Janine Bardey" userId="4c59e45f57e584e0" providerId="LiveId" clId="{63A0F39A-10FF-469F-98DB-B89C0913A876}" dt="2025-01-18T12:32:32.818" v="2087" actId="790"/>
          <ac:spMkLst>
            <pc:docMk/>
            <pc:sldMk cId="3197085315" sldId="275"/>
            <ac:spMk id="7" creationId="{D063D5B8-1606-0FF8-0AF4-845552593343}"/>
          </ac:spMkLst>
        </pc:spChg>
      </pc:sldChg>
      <pc:sldChg chg="modSp add mod">
        <pc:chgData name="Janine Bardey" userId="4c59e45f57e584e0" providerId="LiveId" clId="{63A0F39A-10FF-469F-98DB-B89C0913A876}" dt="2025-01-18T12:32:32.818" v="2087" actId="790"/>
        <pc:sldMkLst>
          <pc:docMk/>
          <pc:sldMk cId="91200003" sldId="276"/>
        </pc:sldMkLst>
        <pc:spChg chg="mod">
          <ac:chgData name="Janine Bardey" userId="4c59e45f57e584e0" providerId="LiveId" clId="{63A0F39A-10FF-469F-98DB-B89C0913A876}" dt="2025-01-18T12:32:32.818" v="2087" actId="790"/>
          <ac:spMkLst>
            <pc:docMk/>
            <pc:sldMk cId="91200003" sldId="276"/>
            <ac:spMk id="6" creationId="{211FAEE6-FE6E-5F3D-4843-46DEF73AB2AA}"/>
          </ac:spMkLst>
        </pc:spChg>
        <pc:spChg chg="mod">
          <ac:chgData name="Janine Bardey" userId="4c59e45f57e584e0" providerId="LiveId" clId="{63A0F39A-10FF-469F-98DB-B89C0913A876}" dt="2025-01-18T12:32:32.818" v="2087" actId="790"/>
          <ac:spMkLst>
            <pc:docMk/>
            <pc:sldMk cId="91200003" sldId="276"/>
            <ac:spMk id="7" creationId="{787CEC1A-E68F-4D98-011E-2BC2B136543D}"/>
          </ac:spMkLst>
        </pc:spChg>
      </pc:sldChg>
      <pc:sldChg chg="modSp add mod">
        <pc:chgData name="Janine Bardey" userId="4c59e45f57e584e0" providerId="LiveId" clId="{63A0F39A-10FF-469F-98DB-B89C0913A876}" dt="2025-01-19T11:09:05.538" v="3035" actId="20577"/>
        <pc:sldMkLst>
          <pc:docMk/>
          <pc:sldMk cId="3262021245" sldId="277"/>
        </pc:sldMkLst>
        <pc:spChg chg="mod">
          <ac:chgData name="Janine Bardey" userId="4c59e45f57e584e0" providerId="LiveId" clId="{63A0F39A-10FF-469F-98DB-B89C0913A876}" dt="2025-01-19T11:09:05.538" v="3035" actId="20577"/>
          <ac:spMkLst>
            <pc:docMk/>
            <pc:sldMk cId="3262021245" sldId="277"/>
            <ac:spMk id="6" creationId="{AA8D34AB-FFF3-CF35-F78B-40FBB99E013B}"/>
          </ac:spMkLst>
        </pc:spChg>
      </pc:sldChg>
      <pc:sldChg chg="addSp delSp modSp add mod">
        <pc:chgData name="Janine Bardey" userId="4c59e45f57e584e0" providerId="LiveId" clId="{63A0F39A-10FF-469F-98DB-B89C0913A876}" dt="2025-01-19T10:21:03.361" v="2502"/>
        <pc:sldMkLst>
          <pc:docMk/>
          <pc:sldMk cId="2013563043" sldId="278"/>
        </pc:sldMkLst>
        <pc:spChg chg="mod">
          <ac:chgData name="Janine Bardey" userId="4c59e45f57e584e0" providerId="LiveId" clId="{63A0F39A-10FF-469F-98DB-B89C0913A876}" dt="2025-01-19T10:20:10.386" v="2496" actId="20577"/>
          <ac:spMkLst>
            <pc:docMk/>
            <pc:sldMk cId="2013563043" sldId="278"/>
            <ac:spMk id="6" creationId="{2640D18D-3F67-6EDA-4AD4-09F210E0C25F}"/>
          </ac:spMkLst>
        </pc:spChg>
        <pc:spChg chg="mod">
          <ac:chgData name="Janine Bardey" userId="4c59e45f57e584e0" providerId="LiveId" clId="{63A0F39A-10FF-469F-98DB-B89C0913A876}" dt="2025-01-19T10:21:03.361" v="2502"/>
          <ac:spMkLst>
            <pc:docMk/>
            <pc:sldMk cId="2013563043" sldId="278"/>
            <ac:spMk id="7" creationId="{8FA4E42B-8351-5CB2-1D96-1F47ACD4270B}"/>
          </ac:spMkLst>
        </pc:spChg>
        <pc:picChg chg="add mod modCrop">
          <ac:chgData name="Janine Bardey" userId="4c59e45f57e584e0" providerId="LiveId" clId="{63A0F39A-10FF-469F-98DB-B89C0913A876}" dt="2025-01-19T10:20:36.543" v="2501" actId="1076"/>
          <ac:picMkLst>
            <pc:docMk/>
            <pc:sldMk cId="2013563043" sldId="278"/>
            <ac:picMk id="84" creationId="{105FD17C-7605-3F0D-987B-BD36C17B7A83}"/>
          </ac:picMkLst>
        </pc:picChg>
      </pc:sldChg>
      <pc:sldChg chg="addSp modSp add mod ord">
        <pc:chgData name="Janine Bardey" userId="4c59e45f57e584e0" providerId="LiveId" clId="{63A0F39A-10FF-469F-98DB-B89C0913A876}" dt="2025-01-21T19:31:13.728" v="3773" actId="20577"/>
        <pc:sldMkLst>
          <pc:docMk/>
          <pc:sldMk cId="512093147" sldId="279"/>
        </pc:sldMkLst>
        <pc:spChg chg="add mod">
          <ac:chgData name="Janine Bardey" userId="4c59e45f57e584e0" providerId="LiveId" clId="{63A0F39A-10FF-469F-98DB-B89C0913A876}" dt="2025-01-21T19:30:45.174" v="3745" actId="1076"/>
          <ac:spMkLst>
            <pc:docMk/>
            <pc:sldMk cId="512093147" sldId="279"/>
            <ac:spMk id="4" creationId="{41EEBF2A-3B19-6E1D-E29F-3C4C0340D15D}"/>
          </ac:spMkLst>
        </pc:spChg>
        <pc:spChg chg="mod">
          <ac:chgData name="Janine Bardey" userId="4c59e45f57e584e0" providerId="LiveId" clId="{63A0F39A-10FF-469F-98DB-B89C0913A876}" dt="2025-01-21T19:31:13.728" v="3773" actId="20577"/>
          <ac:spMkLst>
            <pc:docMk/>
            <pc:sldMk cId="512093147" sldId="279"/>
            <ac:spMk id="6" creationId="{5C1CD515-A216-DB08-2657-262B42678E0B}"/>
          </ac:spMkLst>
        </pc:spChg>
        <pc:spChg chg="mod">
          <ac:chgData name="Janine Bardey" userId="4c59e45f57e584e0" providerId="LiveId" clId="{63A0F39A-10FF-469F-98DB-B89C0913A876}" dt="2025-01-19T10:31:46.956" v="2717" actId="1076"/>
          <ac:spMkLst>
            <pc:docMk/>
            <pc:sldMk cId="512093147" sldId="279"/>
            <ac:spMk id="7" creationId="{ABD567D4-8FCD-36AE-3E7E-90BE1F2CFB51}"/>
          </ac:spMkLst>
        </pc:spChg>
      </pc:sldChg>
      <pc:sldChg chg="addSp delSp modSp add mod">
        <pc:chgData name="Janine Bardey" userId="4c59e45f57e584e0" providerId="LiveId" clId="{63A0F39A-10FF-469F-98DB-B89C0913A876}" dt="2025-01-21T20:41:18.454" v="4956" actId="1037"/>
        <pc:sldMkLst>
          <pc:docMk/>
          <pc:sldMk cId="1507098649" sldId="280"/>
        </pc:sldMkLst>
        <pc:spChg chg="add mod">
          <ac:chgData name="Janine Bardey" userId="4c59e45f57e584e0" providerId="LiveId" clId="{63A0F39A-10FF-469F-98DB-B89C0913A876}" dt="2025-01-19T10:41:28.784" v="2926" actId="14100"/>
          <ac:spMkLst>
            <pc:docMk/>
            <pc:sldMk cId="1507098649" sldId="280"/>
            <ac:spMk id="5" creationId="{F555D1FA-C208-E86A-C9BD-A71DD56840E4}"/>
          </ac:spMkLst>
        </pc:spChg>
        <pc:spChg chg="mod">
          <ac:chgData name="Janine Bardey" userId="4c59e45f57e584e0" providerId="LiveId" clId="{63A0F39A-10FF-469F-98DB-B89C0913A876}" dt="2025-01-19T10:38:54.698" v="2864" actId="20577"/>
          <ac:spMkLst>
            <pc:docMk/>
            <pc:sldMk cId="1507098649" sldId="280"/>
            <ac:spMk id="6" creationId="{840123AE-28CB-4383-A329-225FF376E1A5}"/>
          </ac:spMkLst>
        </pc:spChg>
        <pc:spChg chg="mod">
          <ac:chgData name="Janine Bardey" userId="4c59e45f57e584e0" providerId="LiveId" clId="{63A0F39A-10FF-469F-98DB-B89C0913A876}" dt="2025-01-19T10:39:23.670" v="2865"/>
          <ac:spMkLst>
            <pc:docMk/>
            <pc:sldMk cId="1507098649" sldId="280"/>
            <ac:spMk id="7" creationId="{4AFDF7AF-EA30-647F-4651-DF5DDCA2CA07}"/>
          </ac:spMkLst>
        </pc:spChg>
        <pc:spChg chg="add mod">
          <ac:chgData name="Janine Bardey" userId="4c59e45f57e584e0" providerId="LiveId" clId="{63A0F39A-10FF-469F-98DB-B89C0913A876}" dt="2025-01-19T10:41:28.784" v="2926" actId="14100"/>
          <ac:spMkLst>
            <pc:docMk/>
            <pc:sldMk cId="1507098649" sldId="280"/>
            <ac:spMk id="8" creationId="{C975B0FD-4929-0820-8EC0-37C75A30B7E2}"/>
          </ac:spMkLst>
        </pc:spChg>
        <pc:spChg chg="add mod">
          <ac:chgData name="Janine Bardey" userId="4c59e45f57e584e0" providerId="LiveId" clId="{63A0F39A-10FF-469F-98DB-B89C0913A876}" dt="2025-01-19T10:41:28.784" v="2926" actId="14100"/>
          <ac:spMkLst>
            <pc:docMk/>
            <pc:sldMk cId="1507098649" sldId="280"/>
            <ac:spMk id="9" creationId="{C790BD46-6AC0-9771-1357-DA13E6B390B1}"/>
          </ac:spMkLst>
        </pc:spChg>
        <pc:picChg chg="add mod modCrop">
          <ac:chgData name="Janine Bardey" userId="4c59e45f57e584e0" providerId="LiveId" clId="{63A0F39A-10FF-469F-98DB-B89C0913A876}" dt="2025-01-21T20:40:24.369" v="4818" actId="1076"/>
          <ac:picMkLst>
            <pc:docMk/>
            <pc:sldMk cId="1507098649" sldId="280"/>
            <ac:picMk id="2" creationId="{5CA6891E-7FFC-ED7A-F7DE-6F5ED61E8932}"/>
          </ac:picMkLst>
        </pc:picChg>
        <pc:picChg chg="add mod">
          <ac:chgData name="Janine Bardey" userId="4c59e45f57e584e0" providerId="LiveId" clId="{63A0F39A-10FF-469F-98DB-B89C0913A876}" dt="2025-01-21T20:39:55.350" v="4781" actId="1076"/>
          <ac:picMkLst>
            <pc:docMk/>
            <pc:sldMk cId="1507098649" sldId="280"/>
            <ac:picMk id="3" creationId="{DC44894B-7936-486C-2E0F-921860EA1E1C}"/>
          </ac:picMkLst>
        </pc:picChg>
        <pc:cxnChg chg="add mod">
          <ac:chgData name="Janine Bardey" userId="4c59e45f57e584e0" providerId="LiveId" clId="{63A0F39A-10FF-469F-98DB-B89C0913A876}" dt="2025-01-21T20:40:39.448" v="4828" actId="1038"/>
          <ac:cxnSpMkLst>
            <pc:docMk/>
            <pc:sldMk cId="1507098649" sldId="280"/>
            <ac:cxnSpMk id="10" creationId="{AD555762-33A8-1D57-3CA0-A283D3BFD3A9}"/>
          </ac:cxnSpMkLst>
        </pc:cxnChg>
        <pc:cxnChg chg="add mod">
          <ac:chgData name="Janine Bardey" userId="4c59e45f57e584e0" providerId="LiveId" clId="{63A0F39A-10FF-469F-98DB-B89C0913A876}" dt="2025-01-21T20:41:14.347" v="4954" actId="1037"/>
          <ac:cxnSpMkLst>
            <pc:docMk/>
            <pc:sldMk cId="1507098649" sldId="280"/>
            <ac:cxnSpMk id="11" creationId="{434C2CC0-70B2-3D3C-E517-E04FB8FD4F0E}"/>
          </ac:cxnSpMkLst>
        </pc:cxnChg>
        <pc:cxnChg chg="add mod">
          <ac:chgData name="Janine Bardey" userId="4c59e45f57e584e0" providerId="LiveId" clId="{63A0F39A-10FF-469F-98DB-B89C0913A876}" dt="2025-01-21T20:41:18.454" v="4956" actId="1037"/>
          <ac:cxnSpMkLst>
            <pc:docMk/>
            <pc:sldMk cId="1507098649" sldId="280"/>
            <ac:cxnSpMk id="12" creationId="{AB2D9B43-3094-80CB-B8E4-91DF567BA14C}"/>
          </ac:cxnSpMkLst>
        </pc:cxnChg>
      </pc:sldChg>
      <pc:sldChg chg="addSp delSp modSp add mod">
        <pc:chgData name="Janine Bardey" userId="4c59e45f57e584e0" providerId="LiveId" clId="{63A0F39A-10FF-469F-98DB-B89C0913A876}" dt="2025-01-21T19:46:00.096" v="4086" actId="1076"/>
        <pc:sldMkLst>
          <pc:docMk/>
          <pc:sldMk cId="934284714" sldId="281"/>
        </pc:sldMkLst>
        <pc:spChg chg="mod">
          <ac:chgData name="Janine Bardey" userId="4c59e45f57e584e0" providerId="LiveId" clId="{63A0F39A-10FF-469F-98DB-B89C0913A876}" dt="2025-01-19T10:46:16.257" v="3000"/>
          <ac:spMkLst>
            <pc:docMk/>
            <pc:sldMk cId="934284714" sldId="281"/>
            <ac:spMk id="4" creationId="{7AC7CBD4-ED03-6025-AEA7-BA50575A10FA}"/>
          </ac:spMkLst>
        </pc:spChg>
        <pc:spChg chg="mod">
          <ac:chgData name="Janine Bardey" userId="4c59e45f57e584e0" providerId="LiveId" clId="{63A0F39A-10FF-469F-98DB-B89C0913A876}" dt="2025-01-19T10:47:00.886" v="3008" actId="1076"/>
          <ac:spMkLst>
            <pc:docMk/>
            <pc:sldMk cId="934284714" sldId="281"/>
            <ac:spMk id="6" creationId="{C503EAB6-DC9C-C14C-C90B-032C4C546969}"/>
          </ac:spMkLst>
        </pc:spChg>
        <pc:spChg chg="mod">
          <ac:chgData name="Janine Bardey" userId="4c59e45f57e584e0" providerId="LiveId" clId="{63A0F39A-10FF-469F-98DB-B89C0913A876}" dt="2025-01-19T10:47:21.455" v="3011" actId="20577"/>
          <ac:spMkLst>
            <pc:docMk/>
            <pc:sldMk cId="934284714" sldId="281"/>
            <ac:spMk id="7" creationId="{B6932E09-8AB1-F60D-90EF-DD21CD821766}"/>
          </ac:spMkLst>
        </pc:spChg>
        <pc:spChg chg="add mod">
          <ac:chgData name="Janine Bardey" userId="4c59e45f57e584e0" providerId="LiveId" clId="{63A0F39A-10FF-469F-98DB-B89C0913A876}" dt="2025-01-21T19:46:00.096" v="4086" actId="1076"/>
          <ac:spMkLst>
            <pc:docMk/>
            <pc:sldMk cId="934284714" sldId="281"/>
            <ac:spMk id="9" creationId="{D138C7F3-1D36-6583-1819-5DEF861DA2E7}"/>
          </ac:spMkLst>
        </pc:spChg>
        <pc:grpChg chg="add mod">
          <ac:chgData name="Janine Bardey" userId="4c59e45f57e584e0" providerId="LiveId" clId="{63A0F39A-10FF-469F-98DB-B89C0913A876}" dt="2025-01-21T19:45:14.738" v="4050" actId="1076"/>
          <ac:grpSpMkLst>
            <pc:docMk/>
            <pc:sldMk cId="934284714" sldId="281"/>
            <ac:grpSpMk id="2" creationId="{2910289D-DA11-DC01-C805-3E71BB9172E0}"/>
          </ac:grpSpMkLst>
        </pc:grpChg>
        <pc:picChg chg="mod">
          <ac:chgData name="Janine Bardey" userId="4c59e45f57e584e0" providerId="LiveId" clId="{63A0F39A-10FF-469F-98DB-B89C0913A876}" dt="2025-01-19T10:46:16.257" v="3000"/>
          <ac:picMkLst>
            <pc:docMk/>
            <pc:sldMk cId="934284714" sldId="281"/>
            <ac:picMk id="3" creationId="{DB4165FD-E854-F14C-5D68-B1263EE6752E}"/>
          </ac:picMkLst>
        </pc:picChg>
      </pc:sldChg>
      <pc:sldChg chg="modSp add mod">
        <pc:chgData name="Janine Bardey" userId="4c59e45f57e584e0" providerId="LiveId" clId="{63A0F39A-10FF-469F-98DB-B89C0913A876}" dt="2025-01-25T16:21:50.848" v="4990" actId="20577"/>
        <pc:sldMkLst>
          <pc:docMk/>
          <pc:sldMk cId="1701241204" sldId="282"/>
        </pc:sldMkLst>
        <pc:spChg chg="mod">
          <ac:chgData name="Janine Bardey" userId="4c59e45f57e584e0" providerId="LiveId" clId="{63A0F39A-10FF-469F-98DB-B89C0913A876}" dt="2025-01-25T16:21:44.218" v="4982" actId="20577"/>
          <ac:spMkLst>
            <pc:docMk/>
            <pc:sldMk cId="1701241204" sldId="282"/>
            <ac:spMk id="6" creationId="{264651A4-C385-62DD-7B75-EDA9EF0065D1}"/>
          </ac:spMkLst>
        </pc:spChg>
        <pc:spChg chg="mod">
          <ac:chgData name="Janine Bardey" userId="4c59e45f57e584e0" providerId="LiveId" clId="{63A0F39A-10FF-469F-98DB-B89C0913A876}" dt="2025-01-25T16:21:50.848" v="4990" actId="20577"/>
          <ac:spMkLst>
            <pc:docMk/>
            <pc:sldMk cId="1701241204" sldId="282"/>
            <ac:spMk id="7" creationId="{1895E961-B741-859E-712F-A3176FA814FA}"/>
          </ac:spMkLst>
        </pc:spChg>
      </pc:sldChg>
      <pc:sldChg chg="modSp add mod">
        <pc:chgData name="Janine Bardey" userId="4c59e45f57e584e0" providerId="LiveId" clId="{63A0F39A-10FF-469F-98DB-B89C0913A876}" dt="2025-01-19T11:16:42.433" v="3329" actId="20577"/>
        <pc:sldMkLst>
          <pc:docMk/>
          <pc:sldMk cId="2554631517" sldId="283"/>
        </pc:sldMkLst>
        <pc:spChg chg="mod">
          <ac:chgData name="Janine Bardey" userId="4c59e45f57e584e0" providerId="LiveId" clId="{63A0F39A-10FF-469F-98DB-B89C0913A876}" dt="2025-01-19T11:16:42.433" v="3329" actId="20577"/>
          <ac:spMkLst>
            <pc:docMk/>
            <pc:sldMk cId="2554631517" sldId="283"/>
            <ac:spMk id="6" creationId="{310F655A-7F53-7178-853A-FA5A6C817305}"/>
          </ac:spMkLst>
        </pc:spChg>
        <pc:spChg chg="mod">
          <ac:chgData name="Janine Bardey" userId="4c59e45f57e584e0" providerId="LiveId" clId="{63A0F39A-10FF-469F-98DB-B89C0913A876}" dt="2025-01-19T11:15:13.590" v="3325" actId="20577"/>
          <ac:spMkLst>
            <pc:docMk/>
            <pc:sldMk cId="2554631517" sldId="283"/>
            <ac:spMk id="7" creationId="{E73669D7-2B04-5B98-98AD-299881343326}"/>
          </ac:spMkLst>
        </pc:spChg>
      </pc:sldChg>
      <pc:sldChg chg="addSp modSp add mod">
        <pc:chgData name="Janine Bardey" userId="4c59e45f57e584e0" providerId="LiveId" clId="{63A0F39A-10FF-469F-98DB-B89C0913A876}" dt="2025-01-21T19:42:17.861" v="4046" actId="20577"/>
        <pc:sldMkLst>
          <pc:docMk/>
          <pc:sldMk cId="1635824132" sldId="284"/>
        </pc:sldMkLst>
        <pc:spChg chg="add mod">
          <ac:chgData name="Janine Bardey" userId="4c59e45f57e584e0" providerId="LiveId" clId="{63A0F39A-10FF-469F-98DB-B89C0913A876}" dt="2025-01-21T19:39:13.377" v="4034" actId="1076"/>
          <ac:spMkLst>
            <pc:docMk/>
            <pc:sldMk cId="1635824132" sldId="284"/>
            <ac:spMk id="4" creationId="{DBA5BBF1-48F7-DC87-B8B2-FBDC68DD68C6}"/>
          </ac:spMkLst>
        </pc:spChg>
        <pc:spChg chg="mod">
          <ac:chgData name="Janine Bardey" userId="4c59e45f57e584e0" providerId="LiveId" clId="{63A0F39A-10FF-469F-98DB-B89C0913A876}" dt="2025-01-21T19:42:17.861" v="4046" actId="20577"/>
          <ac:spMkLst>
            <pc:docMk/>
            <pc:sldMk cId="1635824132" sldId="284"/>
            <ac:spMk id="6" creationId="{D73B7AD0-8136-CF45-D981-3B38CD4767EF}"/>
          </ac:spMkLst>
        </pc:spChg>
        <pc:spChg chg="mod">
          <ac:chgData name="Janine Bardey" userId="4c59e45f57e584e0" providerId="LiveId" clId="{63A0F39A-10FF-469F-98DB-B89C0913A876}" dt="2025-01-21T19:41:53.968" v="4042"/>
          <ac:spMkLst>
            <pc:docMk/>
            <pc:sldMk cId="1635824132" sldId="284"/>
            <ac:spMk id="7" creationId="{E3AEB40A-D088-4637-ABEC-97124CA16685}"/>
          </ac:spMkLst>
        </pc:spChg>
        <pc:picChg chg="add mod">
          <ac:chgData name="Janine Bardey" userId="4c59e45f57e584e0" providerId="LiveId" clId="{63A0F39A-10FF-469F-98DB-B89C0913A876}" dt="2025-01-21T19:39:10.314" v="4033" actId="1076"/>
          <ac:picMkLst>
            <pc:docMk/>
            <pc:sldMk cId="1635824132" sldId="284"/>
            <ac:picMk id="3" creationId="{FDEB4D5C-EB7B-655A-A993-56180C31D429}"/>
          </ac:picMkLst>
        </pc:picChg>
      </pc:sldChg>
      <pc:sldChg chg="modSp add mod">
        <pc:chgData name="Janine Bardey" userId="4c59e45f57e584e0" providerId="LiveId" clId="{63A0F39A-10FF-469F-98DB-B89C0913A876}" dt="2025-01-19T11:20:46.462" v="3379" actId="20577"/>
        <pc:sldMkLst>
          <pc:docMk/>
          <pc:sldMk cId="389565622" sldId="285"/>
        </pc:sldMkLst>
      </pc:sldChg>
      <pc:sldChg chg="modSp add mod">
        <pc:chgData name="Janine Bardey" userId="4c59e45f57e584e0" providerId="LiveId" clId="{63A0F39A-10FF-469F-98DB-B89C0913A876}" dt="2025-01-25T16:26:47.563" v="4999" actId="20577"/>
        <pc:sldMkLst>
          <pc:docMk/>
          <pc:sldMk cId="3708498183" sldId="286"/>
        </pc:sldMkLst>
        <pc:spChg chg="mod">
          <ac:chgData name="Janine Bardey" userId="4c59e45f57e584e0" providerId="LiveId" clId="{63A0F39A-10FF-469F-98DB-B89C0913A876}" dt="2025-01-25T16:26:47.563" v="4999" actId="20577"/>
          <ac:spMkLst>
            <pc:docMk/>
            <pc:sldMk cId="3708498183" sldId="286"/>
            <ac:spMk id="6" creationId="{0D32AC15-9EC3-7FDB-38BA-1CFC5B3868B7}"/>
          </ac:spMkLst>
        </pc:spChg>
        <pc:spChg chg="mod">
          <ac:chgData name="Janine Bardey" userId="4c59e45f57e584e0" providerId="LiveId" clId="{63A0F39A-10FF-469F-98DB-B89C0913A876}" dt="2025-01-19T11:23:11.058" v="3396"/>
          <ac:spMkLst>
            <pc:docMk/>
            <pc:sldMk cId="3708498183" sldId="286"/>
            <ac:spMk id="7" creationId="{2FD0F717-0381-0758-F703-82510B945F2F}"/>
          </ac:spMkLst>
        </pc:spChg>
      </pc:sldChg>
      <pc:sldChg chg="add del">
        <pc:chgData name="Janine Bardey" userId="4c59e45f57e584e0" providerId="LiveId" clId="{63A0F39A-10FF-469F-98DB-B89C0913A876}" dt="2025-01-19T11:21:58.077" v="3382"/>
        <pc:sldMkLst>
          <pc:docMk/>
          <pc:sldMk cId="900110831" sldId="287"/>
        </pc:sldMkLst>
      </pc:sldChg>
      <pc:sldChg chg="addSp delSp modSp add mod">
        <pc:chgData name="Janine Bardey" userId="4c59e45f57e584e0" providerId="LiveId" clId="{63A0F39A-10FF-469F-98DB-B89C0913A876}" dt="2025-01-29T16:41:55.264" v="5997"/>
        <pc:sldMkLst>
          <pc:docMk/>
          <pc:sldMk cId="531305327" sldId="288"/>
        </pc:sldMkLst>
        <pc:spChg chg="add mod">
          <ac:chgData name="Janine Bardey" userId="4c59e45f57e584e0" providerId="LiveId" clId="{63A0F39A-10FF-469F-98DB-B89C0913A876}" dt="2025-01-29T16:41:55.264" v="5997"/>
          <ac:spMkLst>
            <pc:docMk/>
            <pc:sldMk cId="531305327" sldId="288"/>
            <ac:spMk id="2" creationId="{0CD56807-A145-F824-278C-3AE9EF931F72}"/>
          </ac:spMkLst>
        </pc:spChg>
        <pc:spChg chg="mod">
          <ac:chgData name="Janine Bardey" userId="4c59e45f57e584e0" providerId="LiveId" clId="{63A0F39A-10FF-469F-98DB-B89C0913A876}" dt="2025-01-21T19:55:13.005" v="4501" actId="20577"/>
          <ac:spMkLst>
            <pc:docMk/>
            <pc:sldMk cId="531305327" sldId="288"/>
            <ac:spMk id="6" creationId="{6CB4A073-148A-7DD4-2E16-DA039033525E}"/>
          </ac:spMkLst>
        </pc:spChg>
      </pc:sldChg>
      <pc:sldChg chg="add del">
        <pc:chgData name="Janine Bardey" userId="4c59e45f57e584e0" providerId="LiveId" clId="{63A0F39A-10FF-469F-98DB-B89C0913A876}" dt="2025-01-25T16:26:14.258" v="4995" actId="47"/>
        <pc:sldMkLst>
          <pc:docMk/>
          <pc:sldMk cId="2267469508" sldId="289"/>
        </pc:sldMkLst>
      </pc:sldChg>
      <pc:sldChg chg="modSp add mod">
        <pc:chgData name="Janine Bardey" userId="4c59e45f57e584e0" providerId="LiveId" clId="{63A0F39A-10FF-469F-98DB-B89C0913A876}" dt="2025-01-21T20:42:33.303" v="4959" actId="20577"/>
        <pc:sldMkLst>
          <pc:docMk/>
          <pc:sldMk cId="2409493182" sldId="290"/>
        </pc:sldMkLst>
      </pc:sldChg>
      <pc:sldChg chg="del">
        <pc:chgData name="Janine Bardey" userId="4c59e45f57e584e0" providerId="LiveId" clId="{63A0F39A-10FF-469F-98DB-B89C0913A876}" dt="2025-01-26T09:35:54.253" v="5762" actId="2696"/>
        <pc:sldMkLst>
          <pc:docMk/>
          <pc:sldMk cId="1217427445" sldId="291"/>
        </pc:sldMkLst>
      </pc:sldChg>
      <pc:sldChg chg="modSp add mod">
        <pc:chgData name="Janine Bardey" userId="4c59e45f57e584e0" providerId="LiveId" clId="{63A0F39A-10FF-469F-98DB-B89C0913A876}" dt="2025-01-26T10:15:59.827" v="5862" actId="6549"/>
        <pc:sldMkLst>
          <pc:docMk/>
          <pc:sldMk cId="2615977888" sldId="291"/>
        </pc:sldMkLst>
      </pc:sldChg>
      <pc:sldChg chg="add del">
        <pc:chgData name="Janine Bardey" userId="4c59e45f57e584e0" providerId="LiveId" clId="{63A0F39A-10FF-469F-98DB-B89C0913A876}" dt="2025-01-26T09:59:34.151" v="5793" actId="2696"/>
        <pc:sldMkLst>
          <pc:docMk/>
          <pc:sldMk cId="3900426150" sldId="291"/>
        </pc:sldMkLst>
      </pc:sldChg>
      <pc:sldChg chg="addSp delSp modSp add mod">
        <pc:chgData name="Janine Bardey" userId="4c59e45f57e584e0" providerId="LiveId" clId="{63A0F39A-10FF-469F-98DB-B89C0913A876}" dt="2025-01-28T22:18:31.612" v="5992" actId="20577"/>
        <pc:sldMkLst>
          <pc:docMk/>
          <pc:sldMk cId="428291600" sldId="292"/>
        </pc:sldMkLst>
        <pc:spChg chg="mod">
          <ac:chgData name="Janine Bardey" userId="4c59e45f57e584e0" providerId="LiveId" clId="{63A0F39A-10FF-469F-98DB-B89C0913A876}" dt="2025-01-28T22:18:31.612" v="5992" actId="20577"/>
          <ac:spMkLst>
            <pc:docMk/>
            <pc:sldMk cId="428291600" sldId="292"/>
            <ac:spMk id="6" creationId="{FF0239F5-01AD-F224-2EF3-42FB71C387E9}"/>
          </ac:spMkLst>
        </pc:spChg>
        <pc:spChg chg="mod">
          <ac:chgData name="Janine Bardey" userId="4c59e45f57e584e0" providerId="LiveId" clId="{63A0F39A-10FF-469F-98DB-B89C0913A876}" dt="2025-01-25T17:21:03.631" v="5748"/>
          <ac:spMkLst>
            <pc:docMk/>
            <pc:sldMk cId="428291600" sldId="292"/>
            <ac:spMk id="7" creationId="{5C31C40B-CBB2-4F7E-BEC9-2309253E2BFF}"/>
          </ac:spMkLst>
        </pc:spChg>
        <pc:picChg chg="add mod modCrop">
          <ac:chgData name="Janine Bardey" userId="4c59e45f57e584e0" providerId="LiveId" clId="{63A0F39A-10FF-469F-98DB-B89C0913A876}" dt="2025-01-25T17:25:23.083" v="5760" actId="1076"/>
          <ac:picMkLst>
            <pc:docMk/>
            <pc:sldMk cId="428291600" sldId="292"/>
            <ac:picMk id="4" creationId="{0519324D-B31C-1DA2-9750-821414D2992E}"/>
          </ac:picMkLst>
        </pc:picChg>
      </pc:sldChg>
      <pc:sldChg chg="modSp add mod">
        <pc:chgData name="Janine Bardey" userId="4c59e45f57e584e0" providerId="LiveId" clId="{63A0F39A-10FF-469F-98DB-B89C0913A876}" dt="2025-01-26T10:13:30.834" v="5858" actId="1076"/>
        <pc:sldMkLst>
          <pc:docMk/>
          <pc:sldMk cId="1772487501" sldId="293"/>
        </pc:sldMkLst>
        <pc:spChg chg="mod">
          <ac:chgData name="Janine Bardey" userId="4c59e45f57e584e0" providerId="LiveId" clId="{63A0F39A-10FF-469F-98DB-B89C0913A876}" dt="2025-01-26T10:13:30.834" v="5858" actId="1076"/>
          <ac:spMkLst>
            <pc:docMk/>
            <pc:sldMk cId="1772487501" sldId="293"/>
            <ac:spMk id="6" creationId="{2090F8B1-D3B1-1B37-1A92-DFCDC10F792C}"/>
          </ac:spMkLst>
        </pc:spChg>
        <pc:spChg chg="mod">
          <ac:chgData name="Janine Bardey" userId="4c59e45f57e584e0" providerId="LiveId" clId="{63A0F39A-10FF-469F-98DB-B89C0913A876}" dt="2025-01-26T09:45:45.583" v="5789" actId="20577"/>
          <ac:spMkLst>
            <pc:docMk/>
            <pc:sldMk cId="1772487501" sldId="293"/>
            <ac:spMk id="7" creationId="{9D6548F3-0563-4844-5FEB-91A58ABFD714}"/>
          </ac:spMkLst>
        </pc:spChg>
      </pc:sldChg>
      <pc:sldChg chg="add del">
        <pc:chgData name="Janine Bardey" userId="4c59e45f57e584e0" providerId="LiveId" clId="{63A0F39A-10FF-469F-98DB-B89C0913A876}" dt="2025-01-25T17:14:28.231" v="5636"/>
        <pc:sldMkLst>
          <pc:docMk/>
          <pc:sldMk cId="2031566030" sldId="293"/>
        </pc:sldMkLst>
      </pc:sldChg>
      <pc:sldChg chg="modSp add mod">
        <pc:chgData name="Janine Bardey" userId="4c59e45f57e584e0" providerId="LiveId" clId="{63A0F39A-10FF-469F-98DB-B89C0913A876}" dt="2025-01-26T10:13:40.872" v="5859" actId="1076"/>
        <pc:sldMkLst>
          <pc:docMk/>
          <pc:sldMk cId="2022170108" sldId="294"/>
        </pc:sldMkLst>
        <pc:spChg chg="mod">
          <ac:chgData name="Janine Bardey" userId="4c59e45f57e584e0" providerId="LiveId" clId="{63A0F39A-10FF-469F-98DB-B89C0913A876}" dt="2025-01-26T10:13:40.872" v="5859" actId="1076"/>
          <ac:spMkLst>
            <pc:docMk/>
            <pc:sldMk cId="2022170108" sldId="294"/>
            <ac:spMk id="6" creationId="{250094CE-EE30-4C03-95F2-C0BFDD567700}"/>
          </ac:spMkLst>
        </pc:spChg>
        <pc:spChg chg="mod">
          <ac:chgData name="Janine Bardey" userId="4c59e45f57e584e0" providerId="LiveId" clId="{63A0F39A-10FF-469F-98DB-B89C0913A876}" dt="2025-01-26T09:41:12.989" v="5779"/>
          <ac:spMkLst>
            <pc:docMk/>
            <pc:sldMk cId="2022170108" sldId="294"/>
            <ac:spMk id="7" creationId="{791FDB4E-1B7E-F8E6-4EB7-75981A34E91A}"/>
          </ac:spMkLst>
        </pc:spChg>
      </pc:sldChg>
      <pc:sldChg chg="modSp add mod">
        <pc:chgData name="Janine Bardey" userId="4c59e45f57e584e0" providerId="LiveId" clId="{63A0F39A-10FF-469F-98DB-B89C0913A876}" dt="2025-01-26T10:13:46.093" v="5860" actId="1076"/>
        <pc:sldMkLst>
          <pc:docMk/>
          <pc:sldMk cId="1464837291" sldId="295"/>
        </pc:sldMkLst>
        <pc:spChg chg="mod">
          <ac:chgData name="Janine Bardey" userId="4c59e45f57e584e0" providerId="LiveId" clId="{63A0F39A-10FF-469F-98DB-B89C0913A876}" dt="2025-01-26T10:13:46.093" v="5860" actId="1076"/>
          <ac:spMkLst>
            <pc:docMk/>
            <pc:sldMk cId="1464837291" sldId="295"/>
            <ac:spMk id="6" creationId="{7FC739A5-61AE-661D-00F1-F34B5BA35CCC}"/>
          </ac:spMkLst>
        </pc:spChg>
        <pc:spChg chg="mod">
          <ac:chgData name="Janine Bardey" userId="4c59e45f57e584e0" providerId="LiveId" clId="{63A0F39A-10FF-469F-98DB-B89C0913A876}" dt="2025-01-26T09:42:02.599" v="5785"/>
          <ac:spMkLst>
            <pc:docMk/>
            <pc:sldMk cId="1464837291" sldId="295"/>
            <ac:spMk id="7" creationId="{A143209B-E9E0-63B0-7469-837D86359113}"/>
          </ac:spMkLst>
        </pc:spChg>
      </pc:sldChg>
      <pc:sldChg chg="modSp mod">
        <pc:chgData name="Janine Bardey" userId="4c59e45f57e584e0" providerId="LiveId" clId="{63A0F39A-10FF-469F-98DB-B89C0913A876}" dt="2025-01-28T22:15:33.788" v="5976" actId="790"/>
        <pc:sldMkLst>
          <pc:docMk/>
          <pc:sldMk cId="66967731" sldId="296"/>
        </pc:sldMkLst>
        <pc:spChg chg="mod">
          <ac:chgData name="Janine Bardey" userId="4c59e45f57e584e0" providerId="LiveId" clId="{63A0F39A-10FF-469F-98DB-B89C0913A876}" dt="2025-01-28T22:15:33.788" v="5976" actId="790"/>
          <ac:spMkLst>
            <pc:docMk/>
            <pc:sldMk cId="66967731" sldId="296"/>
            <ac:spMk id="6" creationId="{6CCF4745-28FC-AB42-4BD4-B6555FB06964}"/>
          </ac:spMkLst>
        </pc:spChg>
      </pc:sldChg>
      <pc:sldChg chg="add del">
        <pc:chgData name="Janine Bardey" userId="4c59e45f57e584e0" providerId="LiveId" clId="{63A0F39A-10FF-469F-98DB-B89C0913A876}" dt="2025-01-26T09:59:19.143" v="5790" actId="47"/>
        <pc:sldMkLst>
          <pc:docMk/>
          <pc:sldMk cId="3743421843" sldId="296"/>
        </pc:sldMkLst>
      </pc:sldChg>
      <pc:sldChg chg="add">
        <pc:chgData name="Janine Bardey" userId="4c59e45f57e584e0" providerId="LiveId" clId="{63A0F39A-10FF-469F-98DB-B89C0913A876}" dt="2025-02-02T21:16:04.209" v="5998"/>
        <pc:sldMkLst>
          <pc:docMk/>
          <pc:sldMk cId="3035119782" sldId="302"/>
        </pc:sldMkLst>
      </pc:sldChg>
      <pc:sldMasterChg chg="addSp delSp modSp add del mod addSldLayout delSldLayout modSldLayout">
        <pc:chgData name="Janine Bardey" userId="4c59e45f57e584e0" providerId="LiveId" clId="{63A0F39A-10FF-469F-98DB-B89C0913A876}" dt="2025-01-19T10:48:27.474" v="3012" actId="1076"/>
        <pc:sldMasterMkLst>
          <pc:docMk/>
          <pc:sldMasterMk cId="2826257888" sldId="2147483660"/>
        </pc:sldMasterMkLst>
        <pc:picChg chg="add mod">
          <ac:chgData name="Janine Bardey" userId="4c59e45f57e584e0" providerId="LiveId" clId="{63A0F39A-10FF-469F-98DB-B89C0913A876}" dt="2025-01-18T10:54:10.269" v="1240"/>
          <ac:picMkLst>
            <pc:docMk/>
            <pc:sldMasterMk cId="2826257888" sldId="2147483660"/>
            <ac:picMk id="2" creationId="{821851F6-A961-4A10-158B-F7DDF29D946A}"/>
          </ac:picMkLst>
        </pc:picChg>
        <pc:picChg chg="add mod">
          <ac:chgData name="Janine Bardey" userId="4c59e45f57e584e0" providerId="LiveId" clId="{63A0F39A-10FF-469F-98DB-B89C0913A876}" dt="2025-01-18T10:54:10.269" v="1240"/>
          <ac:picMkLst>
            <pc:docMk/>
            <pc:sldMasterMk cId="2826257888" sldId="2147483660"/>
            <ac:picMk id="8" creationId="{8D6490BA-4FD1-CA25-1A05-BFB9161872B0}"/>
          </ac:picMkLst>
        </pc:picChg>
        <pc:picChg chg="add mod">
          <ac:chgData name="Janine Bardey" userId="4c59e45f57e584e0" providerId="LiveId" clId="{63A0F39A-10FF-469F-98DB-B89C0913A876}" dt="2025-01-18T10:54:10.269" v="1240"/>
          <ac:picMkLst>
            <pc:docMk/>
            <pc:sldMasterMk cId="2826257888" sldId="2147483660"/>
            <ac:picMk id="9" creationId="{5D21D2EA-CA01-95B2-7634-586B09D46CE2}"/>
          </ac:picMkLst>
        </pc:picChg>
        <pc:picChg chg="add mod">
          <ac:chgData name="Janine Bardey" userId="4c59e45f57e584e0" providerId="LiveId" clId="{63A0F39A-10FF-469F-98DB-B89C0913A876}" dt="2025-01-19T10:48:27.474" v="3012" actId="1076"/>
          <ac:picMkLst>
            <pc:docMk/>
            <pc:sldMasterMk cId="2826257888" sldId="2147483660"/>
            <ac:picMk id="11" creationId="{C46659B5-ECF5-8FFE-1592-8FAECD3ABBDC}"/>
          </ac:picMkLst>
        </pc:picChg>
        <pc:sldLayoutChg chg="add del">
          <pc:chgData name="Janine Bardey" userId="4c59e45f57e584e0" providerId="LiveId" clId="{63A0F39A-10FF-469F-98DB-B89C0913A876}" dt="2025-01-18T12:03:08.112" v="1886" actId="700"/>
          <pc:sldLayoutMkLst>
            <pc:docMk/>
            <pc:sldMasterMk cId="2826257888" sldId="2147483660"/>
            <pc:sldLayoutMk cId="2235393557" sldId="2147483661"/>
          </pc:sldLayoutMkLst>
        </pc:sldLayoutChg>
        <pc:sldLayoutChg chg="addSp modSp add del mod">
          <pc:chgData name="Janine Bardey" userId="4c59e45f57e584e0" providerId="LiveId" clId="{63A0F39A-10FF-469F-98DB-B89C0913A876}" dt="2025-01-18T12:03:08.112" v="1886" actId="700"/>
          <pc:sldLayoutMkLst>
            <pc:docMk/>
            <pc:sldMasterMk cId="2826257888" sldId="2147483660"/>
            <pc:sldLayoutMk cId="3627739777" sldId="2147483662"/>
          </pc:sldLayoutMkLst>
          <pc:picChg chg="add mod">
            <ac:chgData name="Janine Bardey" userId="4c59e45f57e584e0" providerId="LiveId" clId="{63A0F39A-10FF-469F-98DB-B89C0913A876}" dt="2025-01-18T10:53:07.322" v="1235" actId="1076"/>
            <ac:picMkLst>
              <pc:docMk/>
              <pc:sldMasterMk cId="2826257888" sldId="2147483660"/>
              <pc:sldLayoutMk cId="3627739777" sldId="2147483662"/>
              <ac:picMk id="8" creationId="{277B9139-702C-CD7F-A2B8-0F4ECBE9FB89}"/>
            </ac:picMkLst>
          </pc:picChg>
          <pc:picChg chg="add mod">
            <ac:chgData name="Janine Bardey" userId="4c59e45f57e584e0" providerId="LiveId" clId="{63A0F39A-10FF-469F-98DB-B89C0913A876}" dt="2025-01-18T10:53:15.821" v="1237" actId="1076"/>
            <ac:picMkLst>
              <pc:docMk/>
              <pc:sldMasterMk cId="2826257888" sldId="2147483660"/>
              <pc:sldLayoutMk cId="3627739777" sldId="2147483662"/>
              <ac:picMk id="10" creationId="{CD759DE4-7A24-AAE4-5892-800197D88671}"/>
            </ac:picMkLst>
          </pc:picChg>
          <pc:picChg chg="add mod">
            <ac:chgData name="Janine Bardey" userId="4c59e45f57e584e0" providerId="LiveId" clId="{63A0F39A-10FF-469F-98DB-B89C0913A876}" dt="2025-01-18T10:53:27.520" v="1239" actId="1076"/>
            <ac:picMkLst>
              <pc:docMk/>
              <pc:sldMasterMk cId="2826257888" sldId="2147483660"/>
              <pc:sldLayoutMk cId="3627739777" sldId="2147483662"/>
              <ac:picMk id="12" creationId="{105D40A5-3F40-C7EB-C077-4D946B494068}"/>
            </ac:picMkLst>
          </pc:picChg>
        </pc:sldLayoutChg>
        <pc:sldLayoutChg chg="add del">
          <pc:chgData name="Janine Bardey" userId="4c59e45f57e584e0" providerId="LiveId" clId="{63A0F39A-10FF-469F-98DB-B89C0913A876}" dt="2025-01-18T12:03:08.112" v="1886" actId="700"/>
          <pc:sldLayoutMkLst>
            <pc:docMk/>
            <pc:sldMasterMk cId="2826257888" sldId="2147483660"/>
            <pc:sldLayoutMk cId="1756257643" sldId="2147483663"/>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1645046918" sldId="2147483664"/>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4120418133" sldId="2147483665"/>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2840642947" sldId="2147483666"/>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8595775" sldId="2147483667"/>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3743559915" sldId="2147483668"/>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3016213663" sldId="2147483669"/>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2296633997" sldId="2147483670"/>
          </pc:sldLayoutMkLst>
        </pc:sldLayoutChg>
        <pc:sldLayoutChg chg="add del">
          <pc:chgData name="Janine Bardey" userId="4c59e45f57e584e0" providerId="LiveId" clId="{63A0F39A-10FF-469F-98DB-B89C0913A876}" dt="2025-01-18T12:03:08.112" v="1886" actId="700"/>
          <pc:sldLayoutMkLst>
            <pc:docMk/>
            <pc:sldMasterMk cId="2826257888" sldId="2147483660"/>
            <pc:sldLayoutMk cId="3224518396" sldId="2147483671"/>
          </pc:sldLayoutMkLst>
        </pc:sldLayoutChg>
      </pc:sldMasterChg>
      <pc:sldMasterChg chg="new del mod addSldLayout delSldLayout">
        <pc:chgData name="Janine Bardey" userId="4c59e45f57e584e0" providerId="LiveId" clId="{63A0F39A-10FF-469F-98DB-B89C0913A876}" dt="2025-01-18T11:51:51.330" v="1830" actId="6938"/>
        <pc:sldMasterMkLst>
          <pc:docMk/>
          <pc:sldMasterMk cId="929577911" sldId="2147483672"/>
        </pc:sldMasterMkLst>
        <pc:sldLayoutChg chg="new del replId">
          <pc:chgData name="Janine Bardey" userId="4c59e45f57e584e0" providerId="LiveId" clId="{63A0F39A-10FF-469F-98DB-B89C0913A876}" dt="2025-01-18T11:51:51.330" v="1830" actId="6938"/>
          <pc:sldLayoutMkLst>
            <pc:docMk/>
            <pc:sldMasterMk cId="929577911" sldId="2147483672"/>
            <pc:sldLayoutMk cId="540730824" sldId="2147483673"/>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976058554" sldId="2147483674"/>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2260770059" sldId="2147483675"/>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3696778175" sldId="2147483676"/>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622498768" sldId="2147483677"/>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2944584759" sldId="2147483678"/>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3888202774" sldId="2147483679"/>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3678087882" sldId="2147483680"/>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1391547971" sldId="2147483681"/>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1355444165" sldId="2147483682"/>
          </pc:sldLayoutMkLst>
        </pc:sldLayoutChg>
        <pc:sldLayoutChg chg="new del replId">
          <pc:chgData name="Janine Bardey" userId="4c59e45f57e584e0" providerId="LiveId" clId="{63A0F39A-10FF-469F-98DB-B89C0913A876}" dt="2025-01-18T11:51:51.330" v="1830" actId="6938"/>
          <pc:sldLayoutMkLst>
            <pc:docMk/>
            <pc:sldMasterMk cId="929577911" sldId="2147483672"/>
            <pc:sldLayoutMk cId="190201698" sldId="2147483683"/>
          </pc:sldLayoutMkLst>
        </pc:sldLayoutChg>
      </pc:sldMasterChg>
      <pc:sldMasterChg chg="addSp modSp mod">
        <pc:chgData name="Janine Bardey" userId="4c59e45f57e584e0" providerId="LiveId" clId="{63A0F39A-10FF-469F-98DB-B89C0913A876}" dt="2025-01-18T12:06:02.712" v="1891" actId="6013"/>
        <pc:sldMasterMkLst>
          <pc:docMk/>
          <pc:sldMasterMk cId="3402779578" sldId="2147483672"/>
        </pc:sldMasterMkLst>
        <pc:spChg chg="add mod">
          <ac:chgData name="Janine Bardey" userId="4c59e45f57e584e0" providerId="LiveId" clId="{63A0F39A-10FF-469F-98DB-B89C0913A876}" dt="2025-01-18T11:54:59.202" v="1870" actId="1076"/>
          <ac:spMkLst>
            <pc:docMk/>
            <pc:sldMasterMk cId="3402779578" sldId="2147483672"/>
            <ac:spMk id="10" creationId="{F42CF021-C8CA-A6AE-BA53-5EBCB9DD703B}"/>
          </ac:spMkLst>
        </pc:spChg>
        <pc:picChg chg="mod modCrop">
          <ac:chgData name="Janine Bardey" userId="4c59e45f57e584e0" providerId="LiveId" clId="{63A0F39A-10FF-469F-98DB-B89C0913A876}" dt="2025-01-18T11:53:16.146" v="1864" actId="732"/>
          <ac:picMkLst>
            <pc:docMk/>
            <pc:sldMasterMk cId="3402779578" sldId="2147483672"/>
            <ac:picMk id="7" creationId="{E15E0778-B977-1475-6A71-63C2E5C9E286}"/>
          </ac:picMkLst>
        </pc:picChg>
      </pc:sldMasterChg>
      <pc:sldMasterChg chg="modSp add del mod">
        <pc:chgData name="Janine Bardey" userId="4c59e45f57e584e0" providerId="LiveId" clId="{63A0F39A-10FF-469F-98DB-B89C0913A876}" dt="2025-01-18T12:05:51.981" v="1888" actId="732"/>
        <pc:sldMasterMkLst>
          <pc:docMk/>
          <pc:sldMasterMk cId="3099958374" sldId="2147483684"/>
        </pc:sldMasterMkLst>
      </pc:sldMasterChg>
    </pc:docChg>
  </pc:docChgLst>
  <pc:docChgLst>
    <pc:chgData name="Janine Bardey" userId="4c59e45f57e584e0" providerId="LiveId" clId="{CF6E6873-9367-466A-B993-3AF6656F5D5F}"/>
    <pc:docChg chg="undo custSel modMainMaster">
      <pc:chgData name="Janine Bardey" userId="4c59e45f57e584e0" providerId="LiveId" clId="{CF6E6873-9367-466A-B993-3AF6656F5D5F}" dt="2025-02-03T08:05:13.081" v="26" actId="1035"/>
      <pc:docMkLst>
        <pc:docMk/>
      </pc:docMkLst>
      <pc:sldMasterChg chg="modSp mod">
        <pc:chgData name="Janine Bardey" userId="4c59e45f57e584e0" providerId="LiveId" clId="{CF6E6873-9367-466A-B993-3AF6656F5D5F}" dt="2025-02-03T08:05:13.081" v="26" actId="1035"/>
        <pc:sldMasterMkLst>
          <pc:docMk/>
          <pc:sldMasterMk cId="2826257888" sldId="2147483660"/>
        </pc:sldMasterMkLst>
        <pc:picChg chg="mod modCrop">
          <ac:chgData name="Janine Bardey" userId="4c59e45f57e584e0" providerId="LiveId" clId="{CF6E6873-9367-466A-B993-3AF6656F5D5F}" dt="2025-02-03T08:05:13.081" v="26" actId="1035"/>
          <ac:picMkLst>
            <pc:docMk/>
            <pc:sldMasterMk cId="2826257888" sldId="2147483660"/>
            <ac:picMk id="11" creationId="{C46659B5-ECF5-8FFE-1592-8FAECD3ABBDC}"/>
          </ac:picMkLst>
        </pc:picChg>
      </pc:sldMasterChg>
    </pc:docChg>
  </pc:docChgLst>
</pc:chgInfo>
</file>

<file path=ppt/comments/modernComment_12E_B4E840A6.xml><?xml version="1.0" encoding="utf-8"?>
<p188:cmLst xmlns:a="http://schemas.openxmlformats.org/drawingml/2006/main" xmlns:r="http://schemas.openxmlformats.org/officeDocument/2006/relationships" xmlns:p188="http://schemas.microsoft.com/office/powerpoint/2018/8/main">
  <p188:cm id="{1865345E-C626-4AC4-8956-0AFD4A49FB4E}" authorId="{F8D842BC-041F-B77F-8D69-374FB52AFE20}" created="2025-02-02T21:17:03.333">
    <pc:sldMkLst xmlns:pc="http://schemas.microsoft.com/office/powerpoint/2013/main/command">
      <pc:docMk/>
      <pc:sldMk cId="3035119782" sldId="302"/>
    </pc:sldMkLst>
    <p188:txBody>
      <a:bodyPr/>
      <a:lstStyle/>
      <a:p>
        <a:r>
          <a:rPr lang="de-DE"/>
          <a:t>Sollte mit einer anderen Folie kombiniert werden</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A3D690-8A3B-BCD0-6976-AF676B2AC7B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a:extLst>
              <a:ext uri="{FF2B5EF4-FFF2-40B4-BE49-F238E27FC236}">
                <a16:creationId xmlns:a16="http://schemas.microsoft.com/office/drawing/2014/main" id="{E09BF9AF-4560-5C20-0079-43693C178E7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1548E3-B1CC-4D3D-A5BB-65A0950DA430}" type="datetimeFigureOut">
              <a:rPr lang="de-DE" smtClean="0"/>
              <a:t>05.02.2025</a:t>
            </a:fld>
            <a:endParaRPr lang="de-DE"/>
          </a:p>
        </p:txBody>
      </p:sp>
      <p:sp>
        <p:nvSpPr>
          <p:cNvPr id="4" name="Footer Placeholder 3">
            <a:extLst>
              <a:ext uri="{FF2B5EF4-FFF2-40B4-BE49-F238E27FC236}">
                <a16:creationId xmlns:a16="http://schemas.microsoft.com/office/drawing/2014/main" id="{A46681FA-EFB9-4B0C-CF7B-9097DBD406D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a:extLst>
              <a:ext uri="{FF2B5EF4-FFF2-40B4-BE49-F238E27FC236}">
                <a16:creationId xmlns:a16="http://schemas.microsoft.com/office/drawing/2014/main" id="{E0F5FC72-06A0-6778-5ACC-B5B873B8F6D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AFCA71-F938-42BB-A21D-F9D790DC06C5}" type="slidenum">
              <a:rPr lang="de-DE" smtClean="0"/>
              <a:t>‹Nr.›</a:t>
            </a:fld>
            <a:endParaRPr lang="de-DE"/>
          </a:p>
        </p:txBody>
      </p:sp>
    </p:spTree>
    <p:extLst>
      <p:ext uri="{BB962C8B-B14F-4D97-AF65-F5344CB8AC3E}">
        <p14:creationId xmlns:p14="http://schemas.microsoft.com/office/powerpoint/2010/main" val="635219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72BB7D-E5EC-45AB-882A-A3C14C29D83F}" type="datetimeFigureOut">
              <a:rPr lang="de-DE" smtClean="0"/>
              <a:t>05.02.2025</a:t>
            </a:fld>
            <a:endParaRPr lang="de-DE"/>
          </a:p>
        </p:txBody>
      </p:sp>
      <p:sp>
        <p:nvSpPr>
          <p:cNvPr id="4" name="Slide Image Placeholder 3"/>
          <p:cNvSpPr>
            <a:spLocks noGrp="1" noRot="1" noChangeAspect="1"/>
          </p:cNvSpPr>
          <p:nvPr>
            <p:ph type="sldImg" idx="2"/>
          </p:nvPr>
        </p:nvSpPr>
        <p:spPr>
          <a:xfrm>
            <a:off x="2560638" y="1143000"/>
            <a:ext cx="17367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DBEDE-D70C-43A6-B02A-5D6FAB7DA893}" type="slidenum">
              <a:rPr lang="de-DE" smtClean="0"/>
              <a:t>‹Nr.›</a:t>
            </a:fld>
            <a:endParaRPr lang="de-DE"/>
          </a:p>
        </p:txBody>
      </p:sp>
    </p:spTree>
    <p:extLst>
      <p:ext uri="{BB962C8B-B14F-4D97-AF65-F5344CB8AC3E}">
        <p14:creationId xmlns:p14="http://schemas.microsoft.com/office/powerpoint/2010/main" val="2588824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4" name="Slide Number Placeholder 3"/>
          <p:cNvSpPr>
            <a:spLocks noGrp="1"/>
          </p:cNvSpPr>
          <p:nvPr>
            <p:ph type="sldNum" sz="quarter" idx="5"/>
          </p:nvPr>
        </p:nvSpPr>
        <p:spPr/>
        <p:txBody>
          <a:bodyPr/>
          <a:lstStyle/>
          <a:p>
            <a:fld id="{6A2DBEDE-D70C-43A6-B02A-5D6FAB7DA893}" type="slidenum">
              <a:rPr lang="de-DE" smtClean="0"/>
              <a:t>1</a:t>
            </a:fld>
            <a:endParaRPr lang="de-DE"/>
          </a:p>
        </p:txBody>
      </p:sp>
    </p:spTree>
    <p:extLst>
      <p:ext uri="{BB962C8B-B14F-4D97-AF65-F5344CB8AC3E}">
        <p14:creationId xmlns:p14="http://schemas.microsoft.com/office/powerpoint/2010/main" val="3202406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5763" y="1496484"/>
            <a:ext cx="4371975" cy="3183467"/>
          </a:xfrm>
          <a:prstGeom prst="rect">
            <a:avLst/>
          </a:prstGeom>
        </p:spPr>
        <p:txBody>
          <a:bodyPr anchor="b"/>
          <a:lstStyle>
            <a:lvl1pPr algn="ctr">
              <a:defRPr sz="3375"/>
            </a:lvl1pPr>
          </a:lstStyle>
          <a:p>
            <a:r>
              <a:rPr lang="en-US"/>
              <a:t>Click to edit Master title style</a:t>
            </a:r>
            <a:endParaRPr lang="en-US" dirty="0"/>
          </a:p>
        </p:txBody>
      </p:sp>
      <p:sp>
        <p:nvSpPr>
          <p:cNvPr id="3" name="Subtitle 2"/>
          <p:cNvSpPr>
            <a:spLocks noGrp="1"/>
          </p:cNvSpPr>
          <p:nvPr>
            <p:ph type="subTitle" idx="1"/>
          </p:nvPr>
        </p:nvSpPr>
        <p:spPr>
          <a:xfrm>
            <a:off x="642938" y="4802717"/>
            <a:ext cx="3857625" cy="2207683"/>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2235393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2296633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80818" y="486834"/>
            <a:ext cx="1109067" cy="7749117"/>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3616" y="486834"/>
            <a:ext cx="3262908"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224518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5763" y="1496484"/>
            <a:ext cx="4371975" cy="3183467"/>
          </a:xfrm>
          <a:prstGeom prst="rect">
            <a:avLst/>
          </a:prstGeom>
        </p:spPr>
        <p:txBody>
          <a:bodyPr anchor="b"/>
          <a:lstStyle>
            <a:lvl1pPr algn="ctr">
              <a:defRPr sz="3375"/>
            </a:lvl1pPr>
          </a:lstStyle>
          <a:p>
            <a:r>
              <a:rPr lang="en-US"/>
              <a:t>Click to edit Master title style</a:t>
            </a:r>
            <a:endParaRPr lang="en-US" dirty="0"/>
          </a:p>
        </p:txBody>
      </p:sp>
      <p:sp>
        <p:nvSpPr>
          <p:cNvPr id="3" name="Subtitle 2"/>
          <p:cNvSpPr>
            <a:spLocks noGrp="1"/>
          </p:cNvSpPr>
          <p:nvPr>
            <p:ph type="subTitle" idx="1"/>
          </p:nvPr>
        </p:nvSpPr>
        <p:spPr>
          <a:xfrm>
            <a:off x="642938" y="4802717"/>
            <a:ext cx="3857625" cy="2207683"/>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415908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pic>
        <p:nvPicPr>
          <p:cNvPr id="8" name="Picture 7">
            <a:extLst>
              <a:ext uri="{FF2B5EF4-FFF2-40B4-BE49-F238E27FC236}">
                <a16:creationId xmlns:a16="http://schemas.microsoft.com/office/drawing/2014/main" id="{277B9139-702C-CD7F-A2B8-0F4ECBE9FB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107863"/>
            <a:ext cx="5143500" cy="49200"/>
          </a:xfrm>
          <a:prstGeom prst="rect">
            <a:avLst/>
          </a:prstGeom>
        </p:spPr>
      </p:pic>
      <p:pic>
        <p:nvPicPr>
          <p:cNvPr id="10" name="Picture 9">
            <a:extLst>
              <a:ext uri="{FF2B5EF4-FFF2-40B4-BE49-F238E27FC236}">
                <a16:creationId xmlns:a16="http://schemas.microsoft.com/office/drawing/2014/main" id="{CD759DE4-7A24-AAE4-5892-800197D88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070200"/>
            <a:ext cx="5143500" cy="49200"/>
          </a:xfrm>
          <a:prstGeom prst="rect">
            <a:avLst/>
          </a:prstGeom>
        </p:spPr>
      </p:pic>
      <p:pic>
        <p:nvPicPr>
          <p:cNvPr id="12" name="Picture 11">
            <a:extLst>
              <a:ext uri="{FF2B5EF4-FFF2-40B4-BE49-F238E27FC236}">
                <a16:creationId xmlns:a16="http://schemas.microsoft.com/office/drawing/2014/main" id="{105D40A5-3F40-C7EB-C077-4D946B4940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029148"/>
            <a:ext cx="5143500" cy="49200"/>
          </a:xfrm>
          <a:prstGeom prst="rect">
            <a:avLst/>
          </a:prstGeom>
        </p:spPr>
      </p:pic>
    </p:spTree>
    <p:extLst>
      <p:ext uri="{BB962C8B-B14F-4D97-AF65-F5344CB8AC3E}">
        <p14:creationId xmlns:p14="http://schemas.microsoft.com/office/powerpoint/2010/main" val="1145412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0937" y="2279653"/>
            <a:ext cx="4436269" cy="3803649"/>
          </a:xfrm>
          <a:prstGeom prst="rect">
            <a:avLst/>
          </a:prstGeom>
        </p:spPr>
        <p:txBody>
          <a:bodyPr anchor="b"/>
          <a:lstStyle>
            <a:lvl1pPr>
              <a:defRPr sz="3375"/>
            </a:lvl1pPr>
          </a:lstStyle>
          <a:p>
            <a:r>
              <a:rPr lang="en-US"/>
              <a:t>Click to edit Master title style</a:t>
            </a:r>
            <a:endParaRPr lang="en-US" dirty="0"/>
          </a:p>
        </p:txBody>
      </p:sp>
      <p:sp>
        <p:nvSpPr>
          <p:cNvPr id="3" name="Text Placeholder 2"/>
          <p:cNvSpPr>
            <a:spLocks noGrp="1"/>
          </p:cNvSpPr>
          <p:nvPr>
            <p:ph type="body" idx="1"/>
          </p:nvPr>
        </p:nvSpPr>
        <p:spPr>
          <a:xfrm>
            <a:off x="350937" y="6119286"/>
            <a:ext cx="4436269" cy="2000249"/>
          </a:xfrm>
        </p:spPr>
        <p:txBody>
          <a:bodyPr/>
          <a:lstStyle>
            <a:lvl1pPr marL="0" indent="0">
              <a:buNone/>
              <a:defRPr sz="1350">
                <a:solidFill>
                  <a:schemeClr val="tx1">
                    <a:tint val="82000"/>
                  </a:schemeClr>
                </a:solidFill>
              </a:defRPr>
            </a:lvl1pPr>
            <a:lvl2pPr marL="257175" indent="0">
              <a:buNone/>
              <a:defRPr sz="1125">
                <a:solidFill>
                  <a:schemeClr val="tx1">
                    <a:tint val="82000"/>
                  </a:schemeClr>
                </a:solidFill>
              </a:defRPr>
            </a:lvl2pPr>
            <a:lvl3pPr marL="514350" indent="0">
              <a:buNone/>
              <a:defRPr sz="1013">
                <a:solidFill>
                  <a:schemeClr val="tx1">
                    <a:tint val="82000"/>
                  </a:schemeClr>
                </a:solidFill>
              </a:defRPr>
            </a:lvl3pPr>
            <a:lvl4pPr marL="771525" indent="0">
              <a:buNone/>
              <a:defRPr sz="900">
                <a:solidFill>
                  <a:schemeClr val="tx1">
                    <a:tint val="82000"/>
                  </a:schemeClr>
                </a:solidFill>
              </a:defRPr>
            </a:lvl4pPr>
            <a:lvl5pPr marL="1028700" indent="0">
              <a:buNone/>
              <a:defRPr sz="900">
                <a:solidFill>
                  <a:schemeClr val="tx1">
                    <a:tint val="82000"/>
                  </a:schemeClr>
                </a:solidFill>
              </a:defRPr>
            </a:lvl5pPr>
            <a:lvl6pPr marL="1285875" indent="0">
              <a:buNone/>
              <a:defRPr sz="900">
                <a:solidFill>
                  <a:schemeClr val="tx1">
                    <a:tint val="82000"/>
                  </a:schemeClr>
                </a:solidFill>
              </a:defRPr>
            </a:lvl6pPr>
            <a:lvl7pPr marL="1543050" indent="0">
              <a:buNone/>
              <a:defRPr sz="900">
                <a:solidFill>
                  <a:schemeClr val="tx1">
                    <a:tint val="82000"/>
                  </a:schemeClr>
                </a:solidFill>
              </a:defRPr>
            </a:lvl7pPr>
            <a:lvl8pPr marL="1800225" indent="0">
              <a:buNone/>
              <a:defRPr sz="900">
                <a:solidFill>
                  <a:schemeClr val="tx1">
                    <a:tint val="82000"/>
                  </a:schemeClr>
                </a:solidFill>
              </a:defRPr>
            </a:lvl8pPr>
            <a:lvl9pPr marL="2057400" indent="0">
              <a:buNone/>
              <a:defRPr sz="9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1631331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353615"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03897"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292339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285" y="486836"/>
            <a:ext cx="4436269" cy="1767417"/>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354286" y="2241551"/>
            <a:ext cx="2175941" cy="1098549"/>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354286" y="3340100"/>
            <a:ext cx="2175941"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03897" y="2241551"/>
            <a:ext cx="2186657" cy="1098549"/>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2603897" y="3340100"/>
            <a:ext cx="2186657"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E54BC3-CD17-4B92-88C4-39AF71E8D89F}" type="datetimeFigureOut">
              <a:rPr lang="de-DE" smtClean="0"/>
              <a:t>05.02.2025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7918380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E54BC3-CD17-4B92-88C4-39AF71E8D89F}" type="datetimeFigureOut">
              <a:rPr lang="de-DE" smtClean="0"/>
              <a:t>05.02.2025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1777191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54BC3-CD17-4B92-88C4-39AF71E8D89F}" type="datetimeFigureOut">
              <a:rPr lang="de-DE" smtClean="0"/>
              <a:t>05.02.2025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4336932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285" y="609600"/>
            <a:ext cx="1658913" cy="2133600"/>
          </a:xfrm>
          <a:prstGeom prst="rect">
            <a:avLst/>
          </a:prstGeom>
        </p:spPr>
        <p:txBody>
          <a:bodyPr anchor="b"/>
          <a:lstStyle>
            <a:lvl1pPr>
              <a:defRPr sz="1800"/>
            </a:lvl1pPr>
          </a:lstStyle>
          <a:p>
            <a:r>
              <a:rPr lang="en-US"/>
              <a:t>Click to edit Master title style</a:t>
            </a:r>
            <a:endParaRPr lang="en-US" dirty="0"/>
          </a:p>
        </p:txBody>
      </p:sp>
      <p:sp>
        <p:nvSpPr>
          <p:cNvPr id="3" name="Content Placeholder 2"/>
          <p:cNvSpPr>
            <a:spLocks noGrp="1"/>
          </p:cNvSpPr>
          <p:nvPr>
            <p:ph idx="1"/>
          </p:nvPr>
        </p:nvSpPr>
        <p:spPr>
          <a:xfrm>
            <a:off x="2186657" y="1316569"/>
            <a:ext cx="2603897" cy="6498167"/>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4285" y="2743200"/>
            <a:ext cx="1658913" cy="508211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835944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pic>
        <p:nvPicPr>
          <p:cNvPr id="8" name="Picture 7">
            <a:extLst>
              <a:ext uri="{FF2B5EF4-FFF2-40B4-BE49-F238E27FC236}">
                <a16:creationId xmlns:a16="http://schemas.microsoft.com/office/drawing/2014/main" id="{277B9139-702C-CD7F-A2B8-0F4ECBE9FB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107863"/>
            <a:ext cx="5143500" cy="49200"/>
          </a:xfrm>
          <a:prstGeom prst="rect">
            <a:avLst/>
          </a:prstGeom>
        </p:spPr>
      </p:pic>
      <p:pic>
        <p:nvPicPr>
          <p:cNvPr id="10" name="Picture 9">
            <a:extLst>
              <a:ext uri="{FF2B5EF4-FFF2-40B4-BE49-F238E27FC236}">
                <a16:creationId xmlns:a16="http://schemas.microsoft.com/office/drawing/2014/main" id="{CD759DE4-7A24-AAE4-5892-800197D88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070200"/>
            <a:ext cx="5143500" cy="49200"/>
          </a:xfrm>
          <a:prstGeom prst="rect">
            <a:avLst/>
          </a:prstGeom>
        </p:spPr>
      </p:pic>
      <p:pic>
        <p:nvPicPr>
          <p:cNvPr id="12" name="Picture 11">
            <a:extLst>
              <a:ext uri="{FF2B5EF4-FFF2-40B4-BE49-F238E27FC236}">
                <a16:creationId xmlns:a16="http://schemas.microsoft.com/office/drawing/2014/main" id="{105D40A5-3F40-C7EB-C077-4D946B4940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029148"/>
            <a:ext cx="5143500" cy="49200"/>
          </a:xfrm>
          <a:prstGeom prst="rect">
            <a:avLst/>
          </a:prstGeom>
        </p:spPr>
      </p:pic>
    </p:spTree>
    <p:extLst>
      <p:ext uri="{BB962C8B-B14F-4D97-AF65-F5344CB8AC3E}">
        <p14:creationId xmlns:p14="http://schemas.microsoft.com/office/powerpoint/2010/main" val="36277397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285" y="609600"/>
            <a:ext cx="1658913" cy="2133600"/>
          </a:xfrm>
          <a:prstGeom prst="rect">
            <a:avLst/>
          </a:prstGeom>
        </p:spPr>
        <p:txBody>
          <a:bodyPr anchor="b"/>
          <a:lstStyle>
            <a:lvl1pPr>
              <a:defRPr sz="1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86657" y="1316569"/>
            <a:ext cx="2603897" cy="6498167"/>
          </a:xfrm>
        </p:spPr>
        <p:txBody>
          <a:bodyPr anchor="t"/>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p>
        </p:txBody>
      </p:sp>
      <p:sp>
        <p:nvSpPr>
          <p:cNvPr id="4" name="Text Placeholder 3"/>
          <p:cNvSpPr>
            <a:spLocks noGrp="1"/>
          </p:cNvSpPr>
          <p:nvPr>
            <p:ph type="body" sz="half" idx="2"/>
          </p:nvPr>
        </p:nvSpPr>
        <p:spPr>
          <a:xfrm>
            <a:off x="354285" y="2743200"/>
            <a:ext cx="1658913" cy="508211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19091966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926151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80818" y="486834"/>
            <a:ext cx="1109067" cy="7749117"/>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3616" y="486834"/>
            <a:ext cx="3262908"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723822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0937" y="2279653"/>
            <a:ext cx="4436269" cy="3803649"/>
          </a:xfrm>
          <a:prstGeom prst="rect">
            <a:avLst/>
          </a:prstGeom>
        </p:spPr>
        <p:txBody>
          <a:bodyPr anchor="b"/>
          <a:lstStyle>
            <a:lvl1pPr>
              <a:defRPr sz="3375"/>
            </a:lvl1pPr>
          </a:lstStyle>
          <a:p>
            <a:r>
              <a:rPr lang="en-US"/>
              <a:t>Click to edit Master title style</a:t>
            </a:r>
            <a:endParaRPr lang="en-US" dirty="0"/>
          </a:p>
        </p:txBody>
      </p:sp>
      <p:sp>
        <p:nvSpPr>
          <p:cNvPr id="3" name="Text Placeholder 2"/>
          <p:cNvSpPr>
            <a:spLocks noGrp="1"/>
          </p:cNvSpPr>
          <p:nvPr>
            <p:ph type="body" idx="1"/>
          </p:nvPr>
        </p:nvSpPr>
        <p:spPr>
          <a:xfrm>
            <a:off x="350937" y="6119286"/>
            <a:ext cx="4436269" cy="2000249"/>
          </a:xfrm>
        </p:spPr>
        <p:txBody>
          <a:bodyPr/>
          <a:lstStyle>
            <a:lvl1pPr marL="0" indent="0">
              <a:buNone/>
              <a:defRPr sz="1350">
                <a:solidFill>
                  <a:schemeClr val="tx1">
                    <a:tint val="82000"/>
                  </a:schemeClr>
                </a:solidFill>
              </a:defRPr>
            </a:lvl1pPr>
            <a:lvl2pPr marL="257175" indent="0">
              <a:buNone/>
              <a:defRPr sz="1125">
                <a:solidFill>
                  <a:schemeClr val="tx1">
                    <a:tint val="82000"/>
                  </a:schemeClr>
                </a:solidFill>
              </a:defRPr>
            </a:lvl2pPr>
            <a:lvl3pPr marL="514350" indent="0">
              <a:buNone/>
              <a:defRPr sz="1013">
                <a:solidFill>
                  <a:schemeClr val="tx1">
                    <a:tint val="82000"/>
                  </a:schemeClr>
                </a:solidFill>
              </a:defRPr>
            </a:lvl3pPr>
            <a:lvl4pPr marL="771525" indent="0">
              <a:buNone/>
              <a:defRPr sz="900">
                <a:solidFill>
                  <a:schemeClr val="tx1">
                    <a:tint val="82000"/>
                  </a:schemeClr>
                </a:solidFill>
              </a:defRPr>
            </a:lvl4pPr>
            <a:lvl5pPr marL="1028700" indent="0">
              <a:buNone/>
              <a:defRPr sz="900">
                <a:solidFill>
                  <a:schemeClr val="tx1">
                    <a:tint val="82000"/>
                  </a:schemeClr>
                </a:solidFill>
              </a:defRPr>
            </a:lvl5pPr>
            <a:lvl6pPr marL="1285875" indent="0">
              <a:buNone/>
              <a:defRPr sz="900">
                <a:solidFill>
                  <a:schemeClr val="tx1">
                    <a:tint val="82000"/>
                  </a:schemeClr>
                </a:solidFill>
              </a:defRPr>
            </a:lvl6pPr>
            <a:lvl7pPr marL="1543050" indent="0">
              <a:buNone/>
              <a:defRPr sz="900">
                <a:solidFill>
                  <a:schemeClr val="tx1">
                    <a:tint val="82000"/>
                  </a:schemeClr>
                </a:solidFill>
              </a:defRPr>
            </a:lvl7pPr>
            <a:lvl8pPr marL="1800225" indent="0">
              <a:buNone/>
              <a:defRPr sz="900">
                <a:solidFill>
                  <a:schemeClr val="tx1">
                    <a:tint val="82000"/>
                  </a:schemeClr>
                </a:solidFill>
              </a:defRPr>
            </a:lvl8pPr>
            <a:lvl9pPr marL="2057400" indent="0">
              <a:buNone/>
              <a:defRPr sz="9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E54BC3-CD17-4B92-88C4-39AF71E8D89F}" type="datetimeFigureOut">
              <a:rPr lang="de-DE" smtClean="0"/>
              <a:t>05.02.2025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175625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353615"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03897" y="2434167"/>
            <a:ext cx="2185988"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1645046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285" y="486836"/>
            <a:ext cx="4436269" cy="1767417"/>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354286" y="2241551"/>
            <a:ext cx="2175941" cy="1098549"/>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354286" y="3340100"/>
            <a:ext cx="2175941"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03897" y="2241551"/>
            <a:ext cx="2186657" cy="1098549"/>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2603897" y="3340100"/>
            <a:ext cx="2186657"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E54BC3-CD17-4B92-88C4-39AF71E8D89F}" type="datetimeFigureOut">
              <a:rPr lang="de-DE" smtClean="0"/>
              <a:t>05.02.2025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4120418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3616" y="486836"/>
            <a:ext cx="4436269" cy="1767417"/>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E54BC3-CD17-4B92-88C4-39AF71E8D89F}" type="datetimeFigureOut">
              <a:rPr lang="de-DE" smtClean="0"/>
              <a:t>05.02.2025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2840642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54BC3-CD17-4B92-88C4-39AF71E8D89F}" type="datetimeFigureOut">
              <a:rPr lang="de-DE" smtClean="0"/>
              <a:t>05.02.2025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8595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285" y="609600"/>
            <a:ext cx="1658913" cy="2133600"/>
          </a:xfrm>
          <a:prstGeom prst="rect">
            <a:avLst/>
          </a:prstGeom>
        </p:spPr>
        <p:txBody>
          <a:bodyPr anchor="b"/>
          <a:lstStyle>
            <a:lvl1pPr>
              <a:defRPr sz="1800"/>
            </a:lvl1pPr>
          </a:lstStyle>
          <a:p>
            <a:r>
              <a:rPr lang="en-US"/>
              <a:t>Click to edit Master title style</a:t>
            </a:r>
            <a:endParaRPr lang="en-US" dirty="0"/>
          </a:p>
        </p:txBody>
      </p:sp>
      <p:sp>
        <p:nvSpPr>
          <p:cNvPr id="3" name="Content Placeholder 2"/>
          <p:cNvSpPr>
            <a:spLocks noGrp="1"/>
          </p:cNvSpPr>
          <p:nvPr>
            <p:ph idx="1"/>
          </p:nvPr>
        </p:nvSpPr>
        <p:spPr>
          <a:xfrm>
            <a:off x="2186657" y="1316569"/>
            <a:ext cx="2603897" cy="6498167"/>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4285" y="2743200"/>
            <a:ext cx="1658913" cy="508211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74355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285" y="609600"/>
            <a:ext cx="1658913" cy="2133600"/>
          </a:xfrm>
          <a:prstGeom prst="rect">
            <a:avLst/>
          </a:prstGeom>
        </p:spPr>
        <p:txBody>
          <a:bodyPr anchor="b"/>
          <a:lstStyle>
            <a:lvl1pPr>
              <a:defRPr sz="1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86657" y="1316569"/>
            <a:ext cx="2603897" cy="6498167"/>
          </a:xfrm>
        </p:spPr>
        <p:txBody>
          <a:bodyPr anchor="t"/>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dirty="0"/>
              <a:t>Click icon to add picture</a:t>
            </a:r>
          </a:p>
        </p:txBody>
      </p:sp>
      <p:sp>
        <p:nvSpPr>
          <p:cNvPr id="4" name="Text Placeholder 3"/>
          <p:cNvSpPr>
            <a:spLocks noGrp="1"/>
          </p:cNvSpPr>
          <p:nvPr>
            <p:ph type="body" sz="half" idx="2"/>
          </p:nvPr>
        </p:nvSpPr>
        <p:spPr>
          <a:xfrm>
            <a:off x="354285" y="2743200"/>
            <a:ext cx="1658913" cy="508211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3DE54BC3-CD17-4B92-88C4-39AF71E8D89F}" type="datetimeFigureOut">
              <a:rPr lang="de-DE" smtClean="0"/>
              <a:t>05.02.2025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C101C6F-F085-40BC-8C5F-8220CD60540B}" type="slidenum">
              <a:rPr lang="de-DE" smtClean="0"/>
              <a:t>‹Nr.›</a:t>
            </a:fld>
            <a:endParaRPr lang="de-DE"/>
          </a:p>
        </p:txBody>
      </p:sp>
    </p:spTree>
    <p:extLst>
      <p:ext uri="{BB962C8B-B14F-4D97-AF65-F5344CB8AC3E}">
        <p14:creationId xmlns:p14="http://schemas.microsoft.com/office/powerpoint/2010/main" val="3016213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3616" y="2434167"/>
            <a:ext cx="4436269"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3615" y="8475136"/>
            <a:ext cx="1157288" cy="486833"/>
          </a:xfrm>
          <a:prstGeom prst="rect">
            <a:avLst/>
          </a:prstGeom>
        </p:spPr>
        <p:txBody>
          <a:bodyPr vert="horz" lIns="91440" tIns="45720" rIns="91440" bIns="45720" rtlCol="0" anchor="ctr"/>
          <a:lstStyle>
            <a:lvl1pPr algn="l">
              <a:defRPr sz="675">
                <a:solidFill>
                  <a:schemeClr val="tx1">
                    <a:tint val="82000"/>
                  </a:schemeClr>
                </a:solidFill>
              </a:defRPr>
            </a:lvl1pPr>
          </a:lstStyle>
          <a:p>
            <a:fld id="{3DE54BC3-CD17-4B92-88C4-39AF71E8D89F}" type="datetimeFigureOut">
              <a:rPr lang="de-DE" smtClean="0"/>
              <a:t>05.02.2025</a:t>
            </a:fld>
            <a:endParaRPr lang="de-DE"/>
          </a:p>
        </p:txBody>
      </p:sp>
      <p:sp>
        <p:nvSpPr>
          <p:cNvPr id="5" name="Footer Placeholder 4"/>
          <p:cNvSpPr>
            <a:spLocks noGrp="1"/>
          </p:cNvSpPr>
          <p:nvPr>
            <p:ph type="ftr" sz="quarter" idx="3"/>
          </p:nvPr>
        </p:nvSpPr>
        <p:spPr>
          <a:xfrm>
            <a:off x="1703785" y="8475136"/>
            <a:ext cx="1735931" cy="486833"/>
          </a:xfrm>
          <a:prstGeom prst="rect">
            <a:avLst/>
          </a:prstGeom>
        </p:spPr>
        <p:txBody>
          <a:bodyPr vert="horz" lIns="91440" tIns="45720" rIns="91440" bIns="45720" rtlCol="0" anchor="ctr"/>
          <a:lstStyle>
            <a:lvl1pPr algn="ctr">
              <a:defRPr sz="675">
                <a:solidFill>
                  <a:schemeClr val="tx1">
                    <a:tint val="82000"/>
                  </a:schemeClr>
                </a:solidFill>
              </a:defRPr>
            </a:lvl1pPr>
          </a:lstStyle>
          <a:p>
            <a:endParaRPr lang="de-DE"/>
          </a:p>
        </p:txBody>
      </p:sp>
      <p:sp>
        <p:nvSpPr>
          <p:cNvPr id="6" name="Slide Number Placeholder 5"/>
          <p:cNvSpPr>
            <a:spLocks noGrp="1"/>
          </p:cNvSpPr>
          <p:nvPr>
            <p:ph type="sldNum" sz="quarter" idx="4"/>
          </p:nvPr>
        </p:nvSpPr>
        <p:spPr>
          <a:xfrm>
            <a:off x="3632597" y="8475136"/>
            <a:ext cx="1157288" cy="486833"/>
          </a:xfrm>
          <a:prstGeom prst="rect">
            <a:avLst/>
          </a:prstGeom>
        </p:spPr>
        <p:txBody>
          <a:bodyPr vert="horz" lIns="91440" tIns="45720" rIns="91440" bIns="45720" rtlCol="0" anchor="ctr"/>
          <a:lstStyle>
            <a:lvl1pPr algn="r">
              <a:defRPr sz="675">
                <a:solidFill>
                  <a:schemeClr val="tx1">
                    <a:tint val="82000"/>
                  </a:schemeClr>
                </a:solidFill>
              </a:defRPr>
            </a:lvl1pPr>
          </a:lstStyle>
          <a:p>
            <a:fld id="{9C101C6F-F085-40BC-8C5F-8220CD60540B}" type="slidenum">
              <a:rPr lang="de-DE" smtClean="0"/>
              <a:t>‹Nr.›</a:t>
            </a:fld>
            <a:endParaRPr lang="de-DE"/>
          </a:p>
        </p:txBody>
      </p:sp>
      <p:pic>
        <p:nvPicPr>
          <p:cNvPr id="2" name="Picture 1">
            <a:extLst>
              <a:ext uri="{FF2B5EF4-FFF2-40B4-BE49-F238E27FC236}">
                <a16:creationId xmlns:a16="http://schemas.microsoft.com/office/drawing/2014/main" id="{821851F6-A961-4A10-158B-F7DDF29D946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9107863"/>
            <a:ext cx="5143500" cy="49200"/>
          </a:xfrm>
          <a:prstGeom prst="rect">
            <a:avLst/>
          </a:prstGeom>
        </p:spPr>
      </p:pic>
      <p:pic>
        <p:nvPicPr>
          <p:cNvPr id="8" name="Picture 7">
            <a:extLst>
              <a:ext uri="{FF2B5EF4-FFF2-40B4-BE49-F238E27FC236}">
                <a16:creationId xmlns:a16="http://schemas.microsoft.com/office/drawing/2014/main" id="{8D6490BA-4FD1-CA25-1A05-BFB9161872B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9070200"/>
            <a:ext cx="5143500" cy="49200"/>
          </a:xfrm>
          <a:prstGeom prst="rect">
            <a:avLst/>
          </a:prstGeom>
        </p:spPr>
      </p:pic>
      <p:pic>
        <p:nvPicPr>
          <p:cNvPr id="9" name="Picture 8">
            <a:extLst>
              <a:ext uri="{FF2B5EF4-FFF2-40B4-BE49-F238E27FC236}">
                <a16:creationId xmlns:a16="http://schemas.microsoft.com/office/drawing/2014/main" id="{5D21D2EA-CA01-95B2-7634-586B09D46CE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9029148"/>
            <a:ext cx="5143500" cy="49200"/>
          </a:xfrm>
          <a:prstGeom prst="rect">
            <a:avLst/>
          </a:prstGeom>
        </p:spPr>
      </p:pic>
      <p:pic>
        <p:nvPicPr>
          <p:cNvPr id="11" name="Picture 10">
            <a:extLst>
              <a:ext uri="{FF2B5EF4-FFF2-40B4-BE49-F238E27FC236}">
                <a16:creationId xmlns:a16="http://schemas.microsoft.com/office/drawing/2014/main" id="{C46659B5-ECF5-8FFE-1592-8FAECD3ABBDC}"/>
              </a:ext>
            </a:extLst>
          </p:cNvPr>
          <p:cNvPicPr>
            <a:picLocks noChangeAspect="1"/>
          </p:cNvPicPr>
          <p:nvPr userDrawn="1"/>
        </p:nvPicPr>
        <p:blipFill>
          <a:blip r:embed="rId14">
            <a:extLst>
              <a:ext uri="{28A0092B-C50C-407E-A947-70E740481C1C}">
                <a14:useLocalDpi xmlns:a14="http://schemas.microsoft.com/office/drawing/2010/main" val="0"/>
              </a:ext>
            </a:extLst>
          </a:blip>
          <a:srcRect t="-1" r="79962" b="-3955"/>
          <a:stretch/>
        </p:blipFill>
        <p:spPr>
          <a:xfrm>
            <a:off x="1607344" y="13587"/>
            <a:ext cx="1928812" cy="2032373"/>
          </a:xfrm>
          <a:prstGeom prst="rect">
            <a:avLst/>
          </a:prstGeom>
        </p:spPr>
      </p:pic>
    </p:spTree>
    <p:extLst>
      <p:ext uri="{BB962C8B-B14F-4D97-AF65-F5344CB8AC3E}">
        <p14:creationId xmlns:p14="http://schemas.microsoft.com/office/powerpoint/2010/main" val="28262578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3616" y="2434167"/>
            <a:ext cx="4436269"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3615" y="8475136"/>
            <a:ext cx="1157288" cy="486833"/>
          </a:xfrm>
          <a:prstGeom prst="rect">
            <a:avLst/>
          </a:prstGeom>
        </p:spPr>
        <p:txBody>
          <a:bodyPr vert="horz" lIns="91440" tIns="45720" rIns="91440" bIns="45720" rtlCol="0" anchor="ctr"/>
          <a:lstStyle>
            <a:lvl1pPr algn="l">
              <a:defRPr sz="675">
                <a:solidFill>
                  <a:schemeClr val="tx1">
                    <a:tint val="82000"/>
                  </a:schemeClr>
                </a:solidFill>
              </a:defRPr>
            </a:lvl1pPr>
          </a:lstStyle>
          <a:p>
            <a:fld id="{3DE54BC3-CD17-4B92-88C4-39AF71E8D89F}" type="datetimeFigureOut">
              <a:rPr lang="de-DE" smtClean="0"/>
              <a:t>05.02.2025</a:t>
            </a:fld>
            <a:endParaRPr lang="de-DE"/>
          </a:p>
        </p:txBody>
      </p:sp>
      <p:sp>
        <p:nvSpPr>
          <p:cNvPr id="5" name="Footer Placeholder 4"/>
          <p:cNvSpPr>
            <a:spLocks noGrp="1"/>
          </p:cNvSpPr>
          <p:nvPr>
            <p:ph type="ftr" sz="quarter" idx="3"/>
          </p:nvPr>
        </p:nvSpPr>
        <p:spPr>
          <a:xfrm>
            <a:off x="1703785" y="8475136"/>
            <a:ext cx="1735931" cy="486833"/>
          </a:xfrm>
          <a:prstGeom prst="rect">
            <a:avLst/>
          </a:prstGeom>
        </p:spPr>
        <p:txBody>
          <a:bodyPr vert="horz" lIns="91440" tIns="45720" rIns="91440" bIns="45720" rtlCol="0" anchor="ctr"/>
          <a:lstStyle>
            <a:lvl1pPr algn="ctr">
              <a:defRPr sz="675">
                <a:solidFill>
                  <a:schemeClr val="tx1">
                    <a:tint val="82000"/>
                  </a:schemeClr>
                </a:solidFill>
              </a:defRPr>
            </a:lvl1pPr>
          </a:lstStyle>
          <a:p>
            <a:endParaRPr lang="de-DE"/>
          </a:p>
        </p:txBody>
      </p:sp>
      <p:sp>
        <p:nvSpPr>
          <p:cNvPr id="6" name="Slide Number Placeholder 5"/>
          <p:cNvSpPr>
            <a:spLocks noGrp="1"/>
          </p:cNvSpPr>
          <p:nvPr>
            <p:ph type="sldNum" sz="quarter" idx="4"/>
          </p:nvPr>
        </p:nvSpPr>
        <p:spPr>
          <a:xfrm>
            <a:off x="3632597" y="8475136"/>
            <a:ext cx="1157288" cy="486833"/>
          </a:xfrm>
          <a:prstGeom prst="rect">
            <a:avLst/>
          </a:prstGeom>
        </p:spPr>
        <p:txBody>
          <a:bodyPr vert="horz" lIns="91440" tIns="45720" rIns="91440" bIns="45720" rtlCol="0" anchor="ctr"/>
          <a:lstStyle>
            <a:lvl1pPr algn="r">
              <a:defRPr sz="675">
                <a:solidFill>
                  <a:schemeClr val="tx1">
                    <a:tint val="82000"/>
                  </a:schemeClr>
                </a:solidFill>
              </a:defRPr>
            </a:lvl1pPr>
          </a:lstStyle>
          <a:p>
            <a:fld id="{9C101C6F-F085-40BC-8C5F-8220CD60540B}" type="slidenum">
              <a:rPr lang="de-DE" smtClean="0"/>
              <a:t>‹Nr.›</a:t>
            </a:fld>
            <a:endParaRPr lang="de-DE"/>
          </a:p>
        </p:txBody>
      </p:sp>
      <p:pic>
        <p:nvPicPr>
          <p:cNvPr id="7" name="Picture 6" descr="A white text on a black background&#10;&#10;Description automatically generated">
            <a:extLst>
              <a:ext uri="{FF2B5EF4-FFF2-40B4-BE49-F238E27FC236}">
                <a16:creationId xmlns:a16="http://schemas.microsoft.com/office/drawing/2014/main" id="{E15E0778-B977-1475-6A71-63C2E5C9E286}"/>
              </a:ext>
            </a:extLst>
          </p:cNvPr>
          <p:cNvPicPr>
            <a:picLocks noChangeAspect="1"/>
          </p:cNvPicPr>
          <p:nvPr userDrawn="1"/>
        </p:nvPicPr>
        <p:blipFill>
          <a:blip r:embed="rId13">
            <a:extLst>
              <a:ext uri="{28A0092B-C50C-407E-A947-70E740481C1C}">
                <a14:useLocalDpi xmlns:a14="http://schemas.microsoft.com/office/drawing/2010/main" val="0"/>
              </a:ext>
            </a:extLst>
          </a:blip>
          <a:srcRect r="77507"/>
          <a:stretch/>
        </p:blipFill>
        <p:spPr>
          <a:xfrm>
            <a:off x="-1665" y="594150"/>
            <a:ext cx="1157289" cy="1045028"/>
          </a:xfrm>
          <a:prstGeom prst="rect">
            <a:avLst/>
          </a:prstGeom>
        </p:spPr>
      </p:pic>
      <p:pic>
        <p:nvPicPr>
          <p:cNvPr id="2" name="Picture 1">
            <a:extLst>
              <a:ext uri="{FF2B5EF4-FFF2-40B4-BE49-F238E27FC236}">
                <a16:creationId xmlns:a16="http://schemas.microsoft.com/office/drawing/2014/main" id="{821851F6-A961-4A10-158B-F7DDF29D946A}"/>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9107863"/>
            <a:ext cx="5143500" cy="49200"/>
          </a:xfrm>
          <a:prstGeom prst="rect">
            <a:avLst/>
          </a:prstGeom>
        </p:spPr>
      </p:pic>
      <p:pic>
        <p:nvPicPr>
          <p:cNvPr id="8" name="Picture 7">
            <a:extLst>
              <a:ext uri="{FF2B5EF4-FFF2-40B4-BE49-F238E27FC236}">
                <a16:creationId xmlns:a16="http://schemas.microsoft.com/office/drawing/2014/main" id="{8D6490BA-4FD1-CA25-1A05-BFB9161872B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9070200"/>
            <a:ext cx="5143500" cy="49200"/>
          </a:xfrm>
          <a:prstGeom prst="rect">
            <a:avLst/>
          </a:prstGeom>
        </p:spPr>
      </p:pic>
      <p:pic>
        <p:nvPicPr>
          <p:cNvPr id="9" name="Picture 8">
            <a:extLst>
              <a:ext uri="{FF2B5EF4-FFF2-40B4-BE49-F238E27FC236}">
                <a16:creationId xmlns:a16="http://schemas.microsoft.com/office/drawing/2014/main" id="{5D21D2EA-CA01-95B2-7634-586B09D46CE2}"/>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9029148"/>
            <a:ext cx="5143500" cy="49200"/>
          </a:xfrm>
          <a:prstGeom prst="rect">
            <a:avLst/>
          </a:prstGeom>
        </p:spPr>
      </p:pic>
      <p:sp>
        <p:nvSpPr>
          <p:cNvPr id="10" name="TextBox 9">
            <a:extLst>
              <a:ext uri="{FF2B5EF4-FFF2-40B4-BE49-F238E27FC236}">
                <a16:creationId xmlns:a16="http://schemas.microsoft.com/office/drawing/2014/main" id="{F42CF021-C8CA-A6AE-BA53-5EBCB9DD703B}"/>
              </a:ext>
            </a:extLst>
          </p:cNvPr>
          <p:cNvSpPr txBox="1"/>
          <p:nvPr userDrawn="1"/>
        </p:nvSpPr>
        <p:spPr>
          <a:xfrm>
            <a:off x="932259" y="639610"/>
            <a:ext cx="3170612" cy="954107"/>
          </a:xfrm>
          <a:prstGeom prst="rect">
            <a:avLst/>
          </a:prstGeom>
          <a:noFill/>
        </p:spPr>
        <p:txBody>
          <a:bodyPr wrap="none" rtlCol="0">
            <a:spAutoFit/>
          </a:bodyPr>
          <a:lstStyle/>
          <a:p>
            <a:r>
              <a:rPr lang="de-DE" sz="2800">
                <a:solidFill>
                  <a:srgbClr val="1C335E"/>
                </a:solidFill>
                <a:latin typeface="Calibri" panose="020F0502020204030204" pitchFamily="34" charset="0"/>
                <a:ea typeface="Calibri" panose="020F0502020204030204" pitchFamily="34" charset="0"/>
                <a:cs typeface="Calibri" panose="020F0502020204030204" pitchFamily="34" charset="0"/>
              </a:rPr>
              <a:t>Scientists for Future </a:t>
            </a:r>
          </a:p>
          <a:p>
            <a:r>
              <a:rPr lang="de-DE" sz="2800">
                <a:solidFill>
                  <a:srgbClr val="1C335E"/>
                </a:solidFill>
                <a:latin typeface="Calibri" panose="020F0502020204030204" pitchFamily="34" charset="0"/>
                <a:ea typeface="Calibri" panose="020F0502020204030204" pitchFamily="34" charset="0"/>
                <a:cs typeface="Calibri" panose="020F0502020204030204" pitchFamily="34" charset="0"/>
              </a:rPr>
              <a:t>Aachen</a:t>
            </a:r>
          </a:p>
        </p:txBody>
      </p:sp>
    </p:spTree>
    <p:extLst>
      <p:ext uri="{BB962C8B-B14F-4D97-AF65-F5344CB8AC3E}">
        <p14:creationId xmlns:p14="http://schemas.microsoft.com/office/powerpoint/2010/main" val="34027795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e.scientists4future.org/ueber-uns/chart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e.scientists4future.org/ueber-uns/stellungnahme/fakten/"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de.scientists4future.org/ueber-uns/stellungnahme/fakten/"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de.scientists4future.org/ueber-uns/stellungnahme/fakten/"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ipcc.ch/report/sixth-assessment-report-working-group-3/?fbclid=IwZXh0bgNhZW0CMTAAAR2LoPLhiysnj8gSLujYt8qlpR8DxFgQoyYRgWdcfgFa4k7b07GvaKA1_E4_aem_-AyZbExdd7yr19PxfitraQ" TargetMode="External"/><Relationship Id="rId2" Type="http://schemas.microsoft.com/office/2018/10/relationships/comments" Target="../comments/modernComment_12E_B4E840A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doi.org/10.1177/0270467619886266"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en.wikipedia.org/wiki/Wind_power_by_country"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ehpa.org/news-and-resources/news/eu-could-end-up-15-million-heat-pumps-short-of-2030-ambition/"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ariadneprojekt.de/media/2024/06/Ariadne-Analyse_HeizkostenvergleichEmissionenGebaeude_aktualisiertJuni2024.pdf" TargetMode="External"/><Relationship Id="rId1" Type="http://schemas.openxmlformats.org/officeDocument/2006/relationships/slideLayout" Target="../slideLayouts/slideLayout1.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roadgenius.com/cars/ev/statistics/sales-by-country"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ise.fraunhofer.de/content/dam/ise/de/documents/publications/studies/DE2024_ISE_Studie_Stromgestehungskosten_Erneuerbare_Energien.pdf" TargetMode="Externa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sv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13.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9.sv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13.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9.svg"/><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image" Target="../media/image19.svg"/><Relationship Id="rId7" Type="http://schemas.openxmlformats.org/officeDocument/2006/relationships/image" Target="../media/image27.sv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de.scientists4future.org/ueber-uns/stellungnahme/fakten/"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5E72A0D-E34B-9391-86BE-6EE170C18E0B}"/>
              </a:ext>
            </a:extLst>
          </p:cNvPr>
          <p:cNvSpPr>
            <a:spLocks noGrp="1"/>
          </p:cNvSpPr>
          <p:nvPr>
            <p:ph idx="1"/>
          </p:nvPr>
        </p:nvSpPr>
        <p:spPr>
          <a:xfrm>
            <a:off x="-1640" y="1841864"/>
            <a:ext cx="5146780" cy="7135492"/>
          </a:xfrm>
        </p:spPr>
        <p:txBody>
          <a:bodyPr vert="horz" lIns="91440" tIns="45720" rIns="91440" bIns="45720" rtlCol="0" anchor="t">
            <a:normAutofit/>
          </a:bodyPr>
          <a:lstStyle/>
          <a:p>
            <a:pPr marL="0" indent="0">
              <a:buNone/>
            </a:pPr>
            <a:r>
              <a:rPr lang="de-DE" sz="2800" dirty="0"/>
              <a:t>Konzept</a:t>
            </a:r>
          </a:p>
          <a:p>
            <a:pPr marL="0" indent="0">
              <a:buNone/>
            </a:pPr>
            <a:r>
              <a:rPr lang="de-DE" sz="1600" noProof="0" dirty="0"/>
              <a:t>Die Bilder sind als Informationsmaterial in Stories für Messenger für Einzelpersonen designt, die sich z.B. bei S4F engagieren. Die </a:t>
            </a:r>
            <a:r>
              <a:rPr lang="de-DE" sz="1600" dirty="0"/>
              <a:t>Grafiken können einzeln oder in Kombination verwendet werden. </a:t>
            </a:r>
            <a:r>
              <a:rPr lang="de-DE" sz="1600" noProof="0" dirty="0"/>
              <a:t>Die Idee private </a:t>
            </a:r>
            <a:r>
              <a:rPr lang="de-DE" sz="1600" dirty="0"/>
              <a:t>Stories zu nutzen </a:t>
            </a:r>
            <a:r>
              <a:rPr lang="de-DE" sz="1600" noProof="0" dirty="0"/>
              <a:t>ist, Freunde und Verwandte zu erreichen, die sich nicht aktiv mit dem Klimaschutz befassen, diese Informationen aber für die kommende Wahlentscheidung haben sollten.</a:t>
            </a:r>
            <a:endParaRPr lang="de-DE" sz="2800" dirty="0">
              <a:latin typeface="Arial"/>
              <a:cs typeface="Arial"/>
            </a:endParaRPr>
          </a:p>
          <a:p>
            <a:pPr marL="0" indent="0">
              <a:buNone/>
            </a:pPr>
            <a:r>
              <a:rPr lang="de-DE" sz="2800" noProof="0" dirty="0"/>
              <a:t>Anleitung</a:t>
            </a:r>
            <a:endParaRPr lang="de-DE" sz="1600" dirty="0">
              <a:latin typeface="Arial"/>
              <a:cs typeface="Arial"/>
            </a:endParaRPr>
          </a:p>
          <a:p>
            <a:pPr marL="342900" indent="-342900">
              <a:buFont typeface="+mj-lt"/>
              <a:buAutoNum type="arabicPeriod"/>
            </a:pPr>
            <a:r>
              <a:rPr lang="de-DE" sz="1600" noProof="0" dirty="0">
                <a:latin typeface="Arial"/>
                <a:cs typeface="Arial"/>
              </a:rPr>
              <a:t>Du bist von eine</a:t>
            </a:r>
            <a:r>
              <a:rPr lang="de-DE" sz="1600" dirty="0">
                <a:latin typeface="Arial"/>
                <a:cs typeface="Arial"/>
              </a:rPr>
              <a:t>m anderen Verein oder einer anderen Gruppe: Pass das Logo auf der ersten Seite des Folienmasters an.</a:t>
            </a:r>
          </a:p>
          <a:p>
            <a:pPr marL="342900" indent="-342900">
              <a:buFont typeface="+mj-lt"/>
              <a:buAutoNum type="arabicPeriod"/>
            </a:pPr>
            <a:r>
              <a:rPr lang="de-DE" sz="1600" dirty="0">
                <a:latin typeface="Arial"/>
                <a:cs typeface="Arial"/>
              </a:rPr>
              <a:t>Ergänze</a:t>
            </a:r>
            <a:r>
              <a:rPr lang="de-DE" sz="1600" noProof="0" dirty="0">
                <a:latin typeface="Arial"/>
                <a:cs typeface="Arial"/>
              </a:rPr>
              <a:t> die Folien mit </a:t>
            </a:r>
            <a:r>
              <a:rPr lang="de-DE" sz="1600" dirty="0">
                <a:latin typeface="Arial"/>
                <a:cs typeface="Arial"/>
              </a:rPr>
              <a:t>eigenen</a:t>
            </a:r>
            <a:r>
              <a:rPr lang="de-DE" sz="1600" noProof="0" dirty="0">
                <a:latin typeface="Arial"/>
                <a:cs typeface="Arial"/>
              </a:rPr>
              <a:t> Inhalten. </a:t>
            </a:r>
          </a:p>
          <a:p>
            <a:pPr lvl="1"/>
            <a:r>
              <a:rPr lang="de-DE" sz="1600" dirty="0">
                <a:latin typeface="Arial"/>
                <a:cs typeface="Arial"/>
              </a:rPr>
              <a:t>Die Inhalte sollten der S4F/deiner Vereins Charta entsprechen</a:t>
            </a:r>
            <a:br>
              <a:rPr lang="de-DE" sz="1600" dirty="0">
                <a:latin typeface="Arial"/>
                <a:cs typeface="Arial"/>
              </a:rPr>
            </a:br>
            <a:r>
              <a:rPr lang="de-DE" sz="1600" dirty="0">
                <a:latin typeface="Arial"/>
                <a:cs typeface="Arial"/>
                <a:hlinkClick r:id="rId3"/>
              </a:rPr>
              <a:t>https://de.scientists4future.org/ueber-uns/charta/</a:t>
            </a:r>
            <a:r>
              <a:rPr lang="de-DE" sz="1600" dirty="0">
                <a:latin typeface="Arial"/>
                <a:cs typeface="Arial"/>
              </a:rPr>
              <a:t> </a:t>
            </a:r>
          </a:p>
          <a:p>
            <a:pPr lvl="1"/>
            <a:r>
              <a:rPr lang="de-DE" sz="1600" noProof="0" dirty="0">
                <a:latin typeface="Arial"/>
                <a:cs typeface="Arial"/>
              </a:rPr>
              <a:t>Es sollte einen inhaltlichen Bezug zur Wahl geben</a:t>
            </a:r>
          </a:p>
          <a:p>
            <a:pPr lvl="1"/>
            <a:r>
              <a:rPr lang="de-DE" sz="1600" noProof="0" dirty="0">
                <a:latin typeface="Arial"/>
                <a:cs typeface="Arial"/>
              </a:rPr>
              <a:t>Es sollte eine Quellenangabe geben</a:t>
            </a:r>
          </a:p>
          <a:p>
            <a:pPr marL="342900" indent="-342900">
              <a:buFont typeface="+mj-lt"/>
              <a:buAutoNum type="arabicPeriod"/>
            </a:pPr>
            <a:r>
              <a:rPr lang="de-DE" sz="1600" dirty="0">
                <a:latin typeface="Arial"/>
                <a:cs typeface="Arial"/>
              </a:rPr>
              <a:t>Folien als Bilder speichern</a:t>
            </a:r>
          </a:p>
          <a:p>
            <a:pPr marL="342900" indent="-342900">
              <a:buFont typeface="+mj-lt"/>
              <a:buAutoNum type="arabicPeriod"/>
            </a:pPr>
            <a:r>
              <a:rPr lang="de-DE" sz="1600" dirty="0">
                <a:latin typeface="Arial"/>
                <a:cs typeface="Arial"/>
              </a:rPr>
              <a:t>Als Stories in Signal, Whatsapp, Instagram und Co über eure Mitglieder verbreiten. Die Infos über persönliche Stories zu verbreiten, kann kurz vor der Wahl helfen, Personen zu erreichen, die sich nicht direkt für nachhaltige Inhalte interessieren</a:t>
            </a:r>
          </a:p>
          <a:p>
            <a:pPr marL="0" indent="0">
              <a:buNone/>
            </a:pPr>
            <a:endParaRPr lang="de-DE" sz="1550" dirty="0">
              <a:latin typeface="Arial"/>
              <a:cs typeface="Arial"/>
            </a:endParaRPr>
          </a:p>
          <a:p>
            <a:pPr marL="0" indent="0">
              <a:buNone/>
            </a:pPr>
            <a:endParaRPr lang="de-DE" sz="1550" dirty="0">
              <a:latin typeface="Arial"/>
              <a:cs typeface="Arial"/>
            </a:endParaRPr>
          </a:p>
        </p:txBody>
      </p:sp>
    </p:spTree>
    <p:extLst>
      <p:ext uri="{BB962C8B-B14F-4D97-AF65-F5344CB8AC3E}">
        <p14:creationId xmlns:p14="http://schemas.microsoft.com/office/powerpoint/2010/main" val="489517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C9B7E-B26C-CBB2-FEF2-B07EA635C9A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E3A4554-A573-A49E-05A6-CEBDC3F4A40C}"/>
              </a:ext>
            </a:extLst>
          </p:cNvPr>
          <p:cNvSpPr txBox="1"/>
          <p:nvPr/>
        </p:nvSpPr>
        <p:spPr>
          <a:xfrm>
            <a:off x="664831" y="1789841"/>
            <a:ext cx="3813865" cy="5632311"/>
          </a:xfrm>
          <a:prstGeom prst="rect">
            <a:avLst/>
          </a:prstGeom>
          <a:noFill/>
        </p:spPr>
        <p:txBody>
          <a:bodyPr wrap="none" lIns="91440" tIns="45720" rIns="91440" bIns="45720" rtlCol="0" anchor="t">
            <a:spAutoFit/>
          </a:bodyPr>
          <a:lstStyle/>
          <a:p>
            <a:pPr algn="ctr"/>
            <a:r>
              <a:rPr lang="de-DE" sz="2400" noProof="0" dirty="0">
                <a:latin typeface="Arial"/>
                <a:cs typeface="Arial"/>
              </a:rPr>
              <a:t>Effektive CO</a:t>
            </a:r>
            <a:r>
              <a:rPr lang="de-DE" sz="2400" baseline="-25000" noProof="0" dirty="0">
                <a:latin typeface="Arial"/>
                <a:cs typeface="Arial"/>
              </a:rPr>
              <a:t>2</a:t>
            </a:r>
            <a:r>
              <a:rPr lang="de-DE" sz="2400" noProof="0" dirty="0">
                <a:latin typeface="Arial"/>
                <a:cs typeface="Arial"/>
              </a:rPr>
              <a:t>-Preise </a:t>
            </a:r>
          </a:p>
          <a:p>
            <a:pPr algn="ctr"/>
            <a:r>
              <a:rPr lang="de-DE" sz="2400" noProof="0" dirty="0">
                <a:latin typeface="Arial"/>
                <a:cs typeface="Arial"/>
              </a:rPr>
              <a:t>wirken effizient</a:t>
            </a:r>
            <a:r>
              <a:rPr lang="de-DE" sz="2400" dirty="0">
                <a:latin typeface="Arial"/>
                <a:cs typeface="Arial"/>
              </a:rPr>
              <a:t>,</a:t>
            </a:r>
            <a:r>
              <a:rPr lang="de-DE" sz="2400" noProof="0" dirty="0">
                <a:latin typeface="Arial"/>
                <a:cs typeface="Arial"/>
              </a:rPr>
              <a:t> </a:t>
            </a:r>
          </a:p>
          <a:p>
            <a:pPr algn="ctr"/>
            <a:r>
              <a:rPr lang="de-DE" sz="2400" noProof="0" dirty="0">
                <a:latin typeface="Arial"/>
                <a:cs typeface="Arial"/>
              </a:rPr>
              <a:t>aber müssen </a:t>
            </a:r>
          </a:p>
          <a:p>
            <a:pPr algn="ctr"/>
            <a:r>
              <a:rPr lang="de-DE" sz="2400" noProof="0" dirty="0">
                <a:latin typeface="Arial"/>
                <a:cs typeface="Arial"/>
              </a:rPr>
              <a:t>sozial gestaltet werden [1]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a:t>
            </a: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C90C91E7-46B5-F9D8-7350-DE2613959D27}"/>
              </a:ext>
            </a:extLst>
          </p:cNvPr>
          <p:cNvSpPr txBox="1"/>
          <p:nvPr/>
        </p:nvSpPr>
        <p:spPr>
          <a:xfrm>
            <a:off x="0" y="7729911"/>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noProof="0" dirty="0">
                <a:latin typeface="Arial" panose="020B0604020202020204" pitchFamily="34" charset="0"/>
                <a:cs typeface="Arial" panose="020B0604020202020204" pitchFamily="34" charset="0"/>
                <a:hlinkClick r:id="rId2"/>
              </a:rPr>
              <a:t>https://de.scientists4future.org/ueber-uns/stellungnahme/fakten//</a:t>
            </a:r>
            <a:endParaRPr lang="de-DE" sz="1100" noProof="0" dirty="0">
              <a:latin typeface="Arial" panose="020B0604020202020204" pitchFamily="34" charset="0"/>
              <a:cs typeface="Arial" panose="020B0604020202020204" pitchFamily="34" charset="0"/>
            </a:endParaRPr>
          </a:p>
          <a:p>
            <a:r>
              <a:rPr lang="de-DE" sz="1100" noProof="0" dirty="0"/>
              <a:t>© Miriam Barton, visualthinking.studio, Berlin, CC BY-SA 4.0</a:t>
            </a:r>
            <a:endParaRPr lang="de-DE" sz="1100" noProof="0" dirty="0">
              <a:latin typeface="Arial" panose="020B0604020202020204" pitchFamily="34" charset="0"/>
              <a:cs typeface="Arial" panose="020B0604020202020204" pitchFamily="34" charset="0"/>
            </a:endParaRPr>
          </a:p>
        </p:txBody>
      </p:sp>
      <p:pic>
        <p:nvPicPr>
          <p:cNvPr id="3" name="Picture 2" descr="A diagram of a fire safety system&#10;&#10;Description automatically generated">
            <a:extLst>
              <a:ext uri="{FF2B5EF4-FFF2-40B4-BE49-F238E27FC236}">
                <a16:creationId xmlns:a16="http://schemas.microsoft.com/office/drawing/2014/main" id="{ADAED38A-2A28-5310-057C-85502D14B73B}"/>
              </a:ext>
            </a:extLst>
          </p:cNvPr>
          <p:cNvPicPr>
            <a:picLocks noChangeAspect="1"/>
          </p:cNvPicPr>
          <p:nvPr/>
        </p:nvPicPr>
        <p:blipFill>
          <a:blip r:embed="rId3">
            <a:extLst>
              <a:ext uri="{28A0092B-C50C-407E-A947-70E740481C1C}">
                <a14:useLocalDpi xmlns:a14="http://schemas.microsoft.com/office/drawing/2010/main" val="0"/>
              </a:ext>
            </a:extLst>
          </a:blip>
          <a:srcRect l="32254" t="12127" b="6572"/>
          <a:stretch/>
        </p:blipFill>
        <p:spPr>
          <a:xfrm>
            <a:off x="0" y="3357708"/>
            <a:ext cx="5143500" cy="3104418"/>
          </a:xfrm>
          <a:prstGeom prst="rect">
            <a:avLst/>
          </a:prstGeom>
        </p:spPr>
      </p:pic>
    </p:spTree>
    <p:extLst>
      <p:ext uri="{BB962C8B-B14F-4D97-AF65-F5344CB8AC3E}">
        <p14:creationId xmlns:p14="http://schemas.microsoft.com/office/powerpoint/2010/main" val="1792190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7DA77-A265-244D-48F5-F53EE391862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EAD70EC1-C788-54AC-5ABC-6A391EBF1C51}"/>
              </a:ext>
            </a:extLst>
          </p:cNvPr>
          <p:cNvSpPr txBox="1"/>
          <p:nvPr/>
        </p:nvSpPr>
        <p:spPr>
          <a:xfrm>
            <a:off x="178113" y="2036584"/>
            <a:ext cx="4787272" cy="4893647"/>
          </a:xfrm>
          <a:prstGeom prst="rect">
            <a:avLst/>
          </a:prstGeom>
          <a:noFill/>
        </p:spPr>
        <p:txBody>
          <a:bodyPr wrap="none" lIns="91440" tIns="45720" rIns="91440" bIns="45720" rtlCol="0" anchor="t">
            <a:spAutoFit/>
          </a:bodyPr>
          <a:lstStyle/>
          <a:p>
            <a:pPr algn="ctr"/>
            <a:r>
              <a:rPr lang="de-DE" sz="2400" noProof="0" dirty="0">
                <a:latin typeface="Arial" panose="020B0604020202020204" pitchFamily="34" charset="0"/>
                <a:cs typeface="Arial" panose="020B0604020202020204" pitchFamily="34" charset="0"/>
              </a:rPr>
              <a:t>St</a:t>
            </a:r>
            <a:r>
              <a:rPr lang="de-DE" sz="2400" dirty="0">
                <a:latin typeface="Arial" panose="020B0604020202020204" pitchFamily="34" charset="0"/>
                <a:cs typeface="Arial" panose="020B0604020202020204" pitchFamily="34" charset="0"/>
              </a:rPr>
              <a:t>a</a:t>
            </a:r>
            <a:r>
              <a:rPr lang="de-DE" sz="2400" noProof="0" dirty="0">
                <a:latin typeface="Arial" panose="020B0604020202020204" pitchFamily="34" charset="0"/>
                <a:cs typeface="Arial" panose="020B0604020202020204" pitchFamily="34" charset="0"/>
              </a:rPr>
              <a:t>atliche Subventionen </a:t>
            </a:r>
          </a:p>
          <a:p>
            <a:pPr algn="ctr"/>
            <a:r>
              <a:rPr lang="de-DE" sz="2400" noProof="0" dirty="0">
                <a:latin typeface="Arial" panose="020B0604020202020204" pitchFamily="34" charset="0"/>
                <a:cs typeface="Arial" panose="020B0604020202020204" pitchFamily="34" charset="0"/>
              </a:rPr>
              <a:t>für klimaschädliche Technologien </a:t>
            </a:r>
          </a:p>
          <a:p>
            <a:pPr algn="ctr"/>
            <a:r>
              <a:rPr lang="de-DE" sz="2400" noProof="0" dirty="0">
                <a:latin typeface="Arial" panose="020B0604020202020204" pitchFamily="34" charset="0"/>
                <a:cs typeface="Arial" panose="020B0604020202020204" pitchFamily="34" charset="0"/>
              </a:rPr>
              <a:t>müssen eingestellt werden [1]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7FFC01F6-1AD6-1060-61C6-39C5C5FD42C0}"/>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latin typeface="Arial" panose="020B0604020202020204" pitchFamily="34" charset="0"/>
                <a:cs typeface="Arial" panose="020B0604020202020204" pitchFamily="34" charset="0"/>
                <a:hlinkClick r:id="rId2"/>
              </a:rPr>
              <a:t>https://de.scientists4future.org/ueber-uns/stellungnahme/fakten//</a:t>
            </a:r>
            <a:endParaRPr lang="de-DE" sz="1100" noProof="0">
              <a:latin typeface="Arial" panose="020B0604020202020204" pitchFamily="34" charset="0"/>
              <a:cs typeface="Arial" panose="020B0604020202020204" pitchFamily="34" charset="0"/>
            </a:endParaRPr>
          </a:p>
          <a:p>
            <a:r>
              <a:rPr lang="de-DE" sz="1100" noProof="0"/>
              <a:t>© Miriam Barton, visualthinking.studio, Berlin, CC BY-SA 4.0</a:t>
            </a:r>
            <a:endParaRPr lang="de-DE" sz="1100" noProof="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6EA4E610-FC33-61D0-E1AB-84345BB2C907}"/>
              </a:ext>
            </a:extLst>
          </p:cNvPr>
          <p:cNvGrpSpPr/>
          <p:nvPr/>
        </p:nvGrpSpPr>
        <p:grpSpPr>
          <a:xfrm>
            <a:off x="11592" y="3309589"/>
            <a:ext cx="5143500" cy="2494898"/>
            <a:chOff x="11592" y="3309589"/>
            <a:chExt cx="5143500" cy="2494898"/>
          </a:xfrm>
        </p:grpSpPr>
        <p:pic>
          <p:nvPicPr>
            <p:cNvPr id="4" name="Picture 3" descr="A diagram of a gas pump&#10;&#10;Description automatically generated with medium confidence">
              <a:extLst>
                <a:ext uri="{FF2B5EF4-FFF2-40B4-BE49-F238E27FC236}">
                  <a16:creationId xmlns:a16="http://schemas.microsoft.com/office/drawing/2014/main" id="{4DDD1FBC-C270-9C36-6DB5-AA9A340E2384}"/>
                </a:ext>
              </a:extLst>
            </p:cNvPr>
            <p:cNvPicPr>
              <a:picLocks noChangeAspect="1"/>
            </p:cNvPicPr>
            <p:nvPr/>
          </p:nvPicPr>
          <p:blipFill>
            <a:blip r:embed="rId3">
              <a:extLst>
                <a:ext uri="{28A0092B-C50C-407E-A947-70E740481C1C}">
                  <a14:useLocalDpi xmlns:a14="http://schemas.microsoft.com/office/drawing/2010/main" val="0"/>
                </a:ext>
              </a:extLst>
            </a:blip>
            <a:srcRect l="12925" t="13137" r="5016" b="8086"/>
            <a:stretch/>
          </p:blipFill>
          <p:spPr>
            <a:xfrm>
              <a:off x="11592" y="3321145"/>
              <a:ext cx="5143500" cy="2483342"/>
            </a:xfrm>
            <a:prstGeom prst="rect">
              <a:avLst/>
            </a:prstGeom>
          </p:spPr>
        </p:pic>
        <p:sp>
          <p:nvSpPr>
            <p:cNvPr id="5" name="Rectangle 4">
              <a:extLst>
                <a:ext uri="{FF2B5EF4-FFF2-40B4-BE49-F238E27FC236}">
                  <a16:creationId xmlns:a16="http://schemas.microsoft.com/office/drawing/2014/main" id="{783B95A7-DA4B-894E-405F-24FB248EDEDB}"/>
                </a:ext>
              </a:extLst>
            </p:cNvPr>
            <p:cNvSpPr/>
            <p:nvPr/>
          </p:nvSpPr>
          <p:spPr>
            <a:xfrm>
              <a:off x="13989" y="3309589"/>
              <a:ext cx="1422381" cy="11117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noProof="0"/>
            </a:p>
          </p:txBody>
        </p:sp>
      </p:grpSp>
    </p:spTree>
    <p:extLst>
      <p:ext uri="{BB962C8B-B14F-4D97-AF65-F5344CB8AC3E}">
        <p14:creationId xmlns:p14="http://schemas.microsoft.com/office/powerpoint/2010/main" val="3288970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41B68-F69D-570B-D611-3D3CA69D21CD}"/>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64651A4-C385-62DD-7B75-EDA9EF0065D1}"/>
              </a:ext>
            </a:extLst>
          </p:cNvPr>
          <p:cNvSpPr txBox="1"/>
          <p:nvPr/>
        </p:nvSpPr>
        <p:spPr>
          <a:xfrm>
            <a:off x="0" y="3503618"/>
            <a:ext cx="5143500" cy="2677656"/>
          </a:xfrm>
          <a:prstGeom prst="rect">
            <a:avLst/>
          </a:prstGeom>
          <a:noFill/>
        </p:spPr>
        <p:txBody>
          <a:bodyPr wrap="square" lIns="91440" tIns="45720" rIns="91440" bIns="45720" rtlCol="0" anchor="t">
            <a:spAutoFit/>
          </a:bodyPr>
          <a:lstStyle/>
          <a:p>
            <a:pPr algn="ctr"/>
            <a:r>
              <a:rPr lang="de-DE" sz="2400" noProof="0" dirty="0">
                <a:latin typeface="Arial" panose="020B0604020202020204" pitchFamily="34" charset="0"/>
                <a:cs typeface="Arial" panose="020B0604020202020204" pitchFamily="34" charset="0"/>
              </a:rPr>
              <a:t>Kein Aus vom Verbrenneraus</a:t>
            </a:r>
            <a:r>
              <a:rPr lang="de-DE" sz="2400" dirty="0">
                <a:latin typeface="Arial" panose="020B0604020202020204" pitchFamily="34" charset="0"/>
                <a:cs typeface="Arial" panose="020B0604020202020204" pitchFamily="34" charset="0"/>
              </a:rPr>
              <a:t>!</a:t>
            </a:r>
          </a:p>
          <a:p>
            <a:pPr algn="ctr"/>
            <a:r>
              <a:rPr lang="de-DE" sz="2400" noProof="0" dirty="0">
                <a:latin typeface="Arial" panose="020B0604020202020204" pitchFamily="34" charset="0"/>
                <a:cs typeface="Arial" panose="020B0604020202020204" pitchFamily="34" charset="0"/>
              </a:rPr>
              <a:t>Wirtschaft brau</a:t>
            </a:r>
            <a:r>
              <a:rPr lang="de-DE" sz="2400" dirty="0">
                <a:latin typeface="Arial" panose="020B0604020202020204" pitchFamily="34" charset="0"/>
                <a:cs typeface="Arial" panose="020B0604020202020204" pitchFamily="34" charset="0"/>
              </a:rPr>
              <a:t>cht </a:t>
            </a:r>
          </a:p>
          <a:p>
            <a:pPr algn="ctr"/>
            <a:r>
              <a:rPr lang="de-DE" sz="2400" dirty="0">
                <a:latin typeface="Arial" panose="020B0604020202020204" pitchFamily="34" charset="0"/>
                <a:cs typeface="Arial" panose="020B0604020202020204" pitchFamily="34" charset="0"/>
              </a:rPr>
              <a:t>v</a:t>
            </a:r>
            <a:r>
              <a:rPr lang="de-DE" sz="2400" noProof="0" dirty="0">
                <a:latin typeface="Arial" panose="020B0604020202020204" pitchFamily="34" charset="0"/>
                <a:cs typeface="Arial" panose="020B0604020202020204" pitchFamily="34" charset="0"/>
              </a:rPr>
              <a:t>erbindlichen Klimaschutz [1]</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a:cs typeface="Arial"/>
              </a:rPr>
              <a:t>Geh am </a:t>
            </a:r>
            <a:r>
              <a:rPr lang="de-DE" sz="2400" dirty="0">
                <a:latin typeface="Arial"/>
                <a:cs typeface="Arial"/>
              </a:rPr>
              <a:t>23.02</a:t>
            </a:r>
            <a:r>
              <a:rPr lang="de-DE" sz="2400" noProof="0" dirty="0">
                <a:latin typeface="Arial"/>
                <a:cs typeface="Arial"/>
              </a:rPr>
              <a:t>. </a:t>
            </a:r>
            <a:endParaRPr lang="en-US" sz="2400" dirty="0">
              <a:latin typeface="Arial"/>
              <a:cs typeface="Arial"/>
            </a:endParaRPr>
          </a:p>
          <a:p>
            <a:pPr algn="ctr"/>
            <a:r>
              <a:rPr lang="de-DE" sz="2400" dirty="0">
                <a:latin typeface="Arial"/>
                <a:cs typeface="Arial"/>
              </a:rPr>
              <a:t>für deine Zukunft </a:t>
            </a:r>
            <a:r>
              <a:rPr lang="de-DE" sz="2400" noProof="0" dirty="0">
                <a:latin typeface="Arial"/>
                <a:cs typeface="Arial"/>
              </a:rPr>
              <a:t>wählen!</a:t>
            </a:r>
            <a:endParaRPr lang="de-DE" dirty="0">
              <a:latin typeface="Arial"/>
              <a:cs typeface="Arial"/>
            </a:endParaRPr>
          </a:p>
        </p:txBody>
      </p:sp>
      <p:sp>
        <p:nvSpPr>
          <p:cNvPr id="7" name="TextBox 6">
            <a:extLst>
              <a:ext uri="{FF2B5EF4-FFF2-40B4-BE49-F238E27FC236}">
                <a16:creationId xmlns:a16="http://schemas.microsoft.com/office/drawing/2014/main" id="{1895E961-B741-859E-712F-A3176FA814FA}"/>
              </a:ext>
            </a:extLst>
          </p:cNvPr>
          <p:cNvSpPr txBox="1"/>
          <p:nvPr/>
        </p:nvSpPr>
        <p:spPr>
          <a:xfrm>
            <a:off x="0" y="7516379"/>
            <a:ext cx="5143500" cy="938719"/>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 </a:t>
            </a:r>
            <a:br>
              <a:rPr lang="de-DE" sz="1100" noProof="0" dirty="0">
                <a:latin typeface="Arial" panose="020B0604020202020204" pitchFamily="34" charset="0"/>
                <a:cs typeface="Arial" panose="020B0604020202020204" pitchFamily="34" charset="0"/>
              </a:rPr>
            </a:br>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1241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69591-EF1B-3618-D7AF-2BDEB46850DD}"/>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CCD1572-BE03-3829-3DFF-1A601964E26C}"/>
              </a:ext>
            </a:extLst>
          </p:cNvPr>
          <p:cNvSpPr txBox="1"/>
          <p:nvPr/>
        </p:nvSpPr>
        <p:spPr>
          <a:xfrm>
            <a:off x="471266" y="1789841"/>
            <a:ext cx="4201022" cy="5632311"/>
          </a:xfrm>
          <a:prstGeom prst="rect">
            <a:avLst/>
          </a:prstGeom>
          <a:noFill/>
        </p:spPr>
        <p:txBody>
          <a:bodyPr wrap="none" lIns="91440" tIns="45720" rIns="91440" bIns="45720" rtlCol="0" anchor="t">
            <a:spAutoFit/>
          </a:bodyPr>
          <a:lstStyle/>
          <a:p>
            <a:pPr algn="ctr"/>
            <a:r>
              <a:rPr lang="de-DE" sz="2400" noProof="0" dirty="0">
                <a:latin typeface="Arial"/>
                <a:cs typeface="Arial"/>
              </a:rPr>
              <a:t>Wenn wir jetzt nicht handeln, </a:t>
            </a:r>
          </a:p>
          <a:p>
            <a:pPr algn="ctr"/>
            <a:r>
              <a:rPr lang="de-DE" sz="2400" noProof="0" dirty="0">
                <a:latin typeface="Arial"/>
                <a:cs typeface="Arial"/>
              </a:rPr>
              <a:t>leben wir auf Kosten </a:t>
            </a:r>
          </a:p>
          <a:p>
            <a:pPr algn="ctr"/>
            <a:r>
              <a:rPr lang="de-DE" sz="2400" noProof="0" dirty="0">
                <a:latin typeface="Arial"/>
                <a:cs typeface="Arial"/>
              </a:rPr>
              <a:t>unserer Kinder und Enkel [1]</a:t>
            </a: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ihre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77E1185B-B9E9-BAD8-68FA-6D216ADFA30B}"/>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latin typeface="Arial" panose="020B0604020202020204" pitchFamily="34" charset="0"/>
                <a:cs typeface="Arial" panose="020B0604020202020204" pitchFamily="34" charset="0"/>
                <a:hlinkClick r:id="rId2"/>
              </a:rPr>
              <a:t>https://de.scientists4future.org/ueber-uns/stellungnahme/fakten//</a:t>
            </a:r>
            <a:endParaRPr lang="de-DE" sz="1100" noProof="0">
              <a:latin typeface="Arial" panose="020B0604020202020204" pitchFamily="34" charset="0"/>
              <a:cs typeface="Arial" panose="020B0604020202020204" pitchFamily="34" charset="0"/>
            </a:endParaRPr>
          </a:p>
          <a:p>
            <a:r>
              <a:rPr lang="de-DE" sz="1100" noProof="0"/>
              <a:t>© Miriam Barton, visualthinking.studio, Berlin, CC BY-SA 4.0</a:t>
            </a:r>
            <a:endParaRPr lang="de-DE" sz="1100" noProof="0">
              <a:latin typeface="Arial" panose="020B0604020202020204" pitchFamily="34" charset="0"/>
              <a:cs typeface="Arial" panose="020B0604020202020204" pitchFamily="34" charset="0"/>
            </a:endParaRPr>
          </a:p>
        </p:txBody>
      </p:sp>
      <p:pic>
        <p:nvPicPr>
          <p:cNvPr id="3" name="Picture 2" descr="A cartoon of a person on a swing&#10;&#10;Description automatically generated">
            <a:extLst>
              <a:ext uri="{FF2B5EF4-FFF2-40B4-BE49-F238E27FC236}">
                <a16:creationId xmlns:a16="http://schemas.microsoft.com/office/drawing/2014/main" id="{A1BB06F4-90EA-D4FF-957B-E8BC62A34EAA}"/>
              </a:ext>
            </a:extLst>
          </p:cNvPr>
          <p:cNvPicPr>
            <a:picLocks noChangeAspect="1"/>
          </p:cNvPicPr>
          <p:nvPr/>
        </p:nvPicPr>
        <p:blipFill>
          <a:blip r:embed="rId3">
            <a:extLst>
              <a:ext uri="{28A0092B-C50C-407E-A947-70E740481C1C}">
                <a14:useLocalDpi xmlns:a14="http://schemas.microsoft.com/office/drawing/2010/main" val="0"/>
              </a:ext>
            </a:extLst>
          </a:blip>
          <a:srcRect l="40889" t="11622" b="6067"/>
          <a:stretch/>
        </p:blipFill>
        <p:spPr>
          <a:xfrm>
            <a:off x="-1" y="2969942"/>
            <a:ext cx="5143499" cy="3602108"/>
          </a:xfrm>
          <a:prstGeom prst="rect">
            <a:avLst/>
          </a:prstGeom>
        </p:spPr>
      </p:pic>
    </p:spTree>
    <p:extLst>
      <p:ext uri="{BB962C8B-B14F-4D97-AF65-F5344CB8AC3E}">
        <p14:creationId xmlns:p14="http://schemas.microsoft.com/office/powerpoint/2010/main" val="481679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4294EF-7930-5B40-1AA7-A44ED3BCA4F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8D23E53-92A5-6160-C435-6123A04E261A}"/>
              </a:ext>
            </a:extLst>
          </p:cNvPr>
          <p:cNvSpPr txBox="1"/>
          <p:nvPr/>
        </p:nvSpPr>
        <p:spPr>
          <a:xfrm>
            <a:off x="201560" y="2380212"/>
            <a:ext cx="4740400" cy="3416320"/>
          </a:xfrm>
          <a:prstGeom prst="rect">
            <a:avLst/>
          </a:prstGeom>
          <a:noFill/>
        </p:spPr>
        <p:txBody>
          <a:bodyPr wrap="none" lIns="91440" tIns="45720" rIns="91440" bIns="45720" rtlCol="0" anchor="t">
            <a:spAutoFit/>
          </a:bodyPr>
          <a:lstStyle/>
          <a:p>
            <a:pPr algn="ctr"/>
            <a:r>
              <a:rPr lang="de-DE" sz="2400" noProof="0" dirty="0">
                <a:latin typeface="Arial" panose="020B0604020202020204" pitchFamily="34" charset="0"/>
                <a:cs typeface="Arial" panose="020B0604020202020204" pitchFamily="34" charset="0"/>
              </a:rPr>
              <a:t>Die guten Nachrichten sind:</a:t>
            </a:r>
          </a:p>
          <a:p>
            <a:pPr algn="ctr"/>
            <a:r>
              <a:rPr lang="de-DE" sz="2400" noProof="0" dirty="0">
                <a:latin typeface="Arial" panose="020B0604020202020204" pitchFamily="34" charset="0"/>
                <a:cs typeface="Arial" panose="020B0604020202020204" pitchFamily="34" charset="0"/>
              </a:rPr>
              <a:t>Viele Lösungen sind bekannt [1]</a:t>
            </a:r>
          </a:p>
          <a:p>
            <a:pPr algn="ctr"/>
            <a:endParaRPr lang="de-DE" sz="2400" dirty="0">
              <a:latin typeface="Arial" panose="020B0604020202020204" pitchFamily="34" charset="0"/>
              <a:cs typeface="Arial" panose="020B0604020202020204" pitchFamily="34" charset="0"/>
            </a:endParaRPr>
          </a:p>
          <a:p>
            <a:pPr algn="ctr"/>
            <a:r>
              <a:rPr lang="de-DE" sz="2400" dirty="0">
                <a:latin typeface="Arial" panose="020B0604020202020204" pitchFamily="34" charset="0"/>
                <a:cs typeface="Arial" panose="020B0604020202020204" pitchFamily="34" charset="0"/>
              </a:rPr>
              <a:t>Eine klimafreundliche Partei </a:t>
            </a:r>
          </a:p>
          <a:p>
            <a:pPr algn="ctr"/>
            <a:r>
              <a:rPr lang="de-DE" sz="2400" dirty="0">
                <a:latin typeface="Arial" panose="020B0604020202020204" pitchFamily="34" charset="0"/>
                <a:cs typeface="Arial" panose="020B0604020202020204" pitchFamily="34" charset="0"/>
              </a:rPr>
              <a:t>zu wählen ist ein Beitrag dazu [2]</a:t>
            </a: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a:t>
            </a:r>
            <a:r>
              <a:rPr lang="de-DE" sz="2400" dirty="0">
                <a:latin typeface="Arial"/>
                <a:cs typeface="Arial"/>
              </a:rPr>
              <a:t>unsere</a:t>
            </a:r>
            <a:r>
              <a:rPr lang="de-DE" sz="2400" noProof="0" dirty="0">
                <a:latin typeface="Arial"/>
                <a:cs typeface="Arial"/>
              </a:rPr>
              <a:t>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95BA7746-C752-3CAD-3D86-B174A3B8B122}"/>
              </a:ext>
            </a:extLst>
          </p:cNvPr>
          <p:cNvSpPr txBox="1"/>
          <p:nvPr/>
        </p:nvSpPr>
        <p:spPr>
          <a:xfrm>
            <a:off x="0" y="7516379"/>
            <a:ext cx="5143500" cy="1446550"/>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en-US" sz="1100" dirty="0"/>
              <a:t>Change, IPCC Climate. "Mitigation of climate change." Contribution of working group III to the fifth assessment report of the intergovernmental panel on climate change 1454 (2014): 147 </a:t>
            </a:r>
            <a:r>
              <a:rPr lang="en-US" sz="1100" dirty="0">
                <a:hlinkClick r:id="rId3"/>
              </a:rPr>
              <a:t>https://www.ipcc.ch/.../sixth-assessment-report-working.../</a:t>
            </a:r>
            <a:endParaRPr lang="de-DE" sz="1100" noProof="0" dirty="0">
              <a:latin typeface="Arial" panose="020B0604020202020204" pitchFamily="34" charset="0"/>
              <a:cs typeface="Arial" panose="020B0604020202020204" pitchFamily="34" charset="0"/>
            </a:endParaRPr>
          </a:p>
          <a:p>
            <a:r>
              <a:rPr lang="de-DE" sz="1100" dirty="0">
                <a:latin typeface="Arial" panose="020B0604020202020204" pitchFamily="34" charset="0"/>
                <a:cs typeface="Arial" panose="020B0604020202020204" pitchFamily="34" charset="0"/>
              </a:rPr>
              <a:t>[2] </a:t>
            </a:r>
            <a:r>
              <a:rPr lang="de-DE" sz="1100" noProof="0" dirty="0">
                <a:latin typeface="Arial" panose="020B0604020202020204" pitchFamily="34" charset="0"/>
                <a:cs typeface="Arial" panose="020B0604020202020204" pitchFamily="34" charset="0"/>
              </a:rPr>
              <a:t>Denton, Fatima, et al. "</a:t>
            </a:r>
            <a:r>
              <a:rPr lang="de-DE" sz="1100" noProof="0" dirty="0" err="1">
                <a:latin typeface="Arial" panose="020B0604020202020204" pitchFamily="34" charset="0"/>
                <a:cs typeface="Arial" panose="020B0604020202020204" pitchFamily="34" charset="0"/>
              </a:rPr>
              <a:t>Accelerating</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transition</a:t>
            </a:r>
            <a:r>
              <a:rPr lang="de-DE" sz="1100" noProof="0" dirty="0">
                <a:latin typeface="Arial" panose="020B0604020202020204" pitchFamily="34" charset="0"/>
                <a:cs typeface="Arial" panose="020B0604020202020204" pitchFamily="34" charset="0"/>
              </a:rPr>
              <a:t> in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context</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sustainable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development</a:t>
            </a:r>
            <a:r>
              <a:rPr lang="de-DE" sz="1100" noProof="0" dirty="0">
                <a:latin typeface="Arial" panose="020B0604020202020204" pitchFamily="34" charset="0"/>
                <a:cs typeface="Arial" panose="020B0604020202020204" pitchFamily="34" charset="0"/>
              </a:rPr>
              <a:t>." Climate Change 2022: Mitigation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Climate Change,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Working Group III </a:t>
            </a:r>
            <a:r>
              <a:rPr lang="de-DE" sz="1100" noProof="0" dirty="0" err="1">
                <a:latin typeface="Arial" panose="020B0604020202020204" pitchFamily="34" charset="0"/>
                <a:cs typeface="Arial" panose="020B0604020202020204" pitchFamily="34" charset="0"/>
              </a:rPr>
              <a:t>contribution</a:t>
            </a:r>
            <a:r>
              <a:rPr lang="de-DE" sz="1100" noProof="0" dirty="0">
                <a:latin typeface="Arial" panose="020B0604020202020204" pitchFamily="34" charset="0"/>
                <a:cs typeface="Arial" panose="020B0604020202020204" pitchFamily="34" charset="0"/>
              </a:rPr>
              <a:t>. 2022. 2816-2915.</a:t>
            </a:r>
          </a:p>
        </p:txBody>
      </p:sp>
    </p:spTree>
    <p:extLst>
      <p:ext uri="{BB962C8B-B14F-4D97-AF65-F5344CB8AC3E}">
        <p14:creationId xmlns:p14="http://schemas.microsoft.com/office/powerpoint/2010/main" val="3035119782"/>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C0A90-D049-1DE3-2904-914E887520A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F0239F5-01AD-F224-2EF3-42FB71C387E9}"/>
              </a:ext>
            </a:extLst>
          </p:cNvPr>
          <p:cNvSpPr txBox="1"/>
          <p:nvPr/>
        </p:nvSpPr>
        <p:spPr>
          <a:xfrm>
            <a:off x="0" y="1789841"/>
            <a:ext cx="5143500" cy="5632311"/>
          </a:xfrm>
          <a:prstGeom prst="rect">
            <a:avLst/>
          </a:prstGeom>
          <a:noFill/>
        </p:spPr>
        <p:txBody>
          <a:bodyPr wrap="square" lIns="91440" tIns="45720" rIns="91440" bIns="45720" rtlCol="0" anchor="t">
            <a:spAutoFit/>
          </a:bodyPr>
          <a:lstStyle/>
          <a:p>
            <a:pPr algn="ctr"/>
            <a:r>
              <a:rPr lang="de-DE" sz="2400" noProof="0" dirty="0">
                <a:latin typeface="Arial"/>
                <a:cs typeface="Arial"/>
              </a:rPr>
              <a:t>Klimaschutz ist die Grundlage </a:t>
            </a:r>
          </a:p>
          <a:p>
            <a:pPr algn="ctr"/>
            <a:r>
              <a:rPr lang="de-DE" sz="2400" noProof="0" dirty="0">
                <a:latin typeface="Arial"/>
                <a:cs typeface="Arial"/>
              </a:rPr>
              <a:t>für die anderen</a:t>
            </a:r>
            <a:r>
              <a:rPr lang="de-DE" sz="2400" dirty="0">
                <a:latin typeface="Arial"/>
                <a:cs typeface="Arial"/>
              </a:rPr>
              <a:t> </a:t>
            </a:r>
          </a:p>
          <a:p>
            <a:pPr algn="ctr"/>
            <a:r>
              <a:rPr lang="de-DE" sz="2400" dirty="0">
                <a:latin typeface="Arial"/>
                <a:cs typeface="Arial"/>
              </a:rPr>
              <a:t>n</a:t>
            </a:r>
            <a:r>
              <a:rPr lang="de-DE" sz="2400" noProof="0" dirty="0" err="1">
                <a:latin typeface="Arial"/>
                <a:cs typeface="Arial"/>
              </a:rPr>
              <a:t>achhaltigen</a:t>
            </a:r>
            <a:r>
              <a:rPr lang="de-DE" sz="2400" noProof="0" dirty="0">
                <a:latin typeface="Arial"/>
                <a:cs typeface="Arial"/>
              </a:rPr>
              <a:t> Entwicklungsziele</a:t>
            </a:r>
            <a:r>
              <a:rPr lang="de-DE" sz="2400" dirty="0">
                <a:latin typeface="Arial"/>
                <a:cs typeface="Arial"/>
              </a:rPr>
              <a:t> </a:t>
            </a:r>
            <a:r>
              <a:rPr lang="de-DE" sz="2400" noProof="0" dirty="0">
                <a:latin typeface="Arial"/>
                <a:cs typeface="Arial"/>
              </a:rPr>
              <a:t>[1]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5C31C40B-CBB2-4F7E-BEC9-2309253E2BFF}"/>
              </a:ext>
            </a:extLst>
          </p:cNvPr>
          <p:cNvSpPr txBox="1"/>
          <p:nvPr/>
        </p:nvSpPr>
        <p:spPr>
          <a:xfrm>
            <a:off x="0" y="7516379"/>
            <a:ext cx="5143500" cy="430887"/>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en-US" sz="1100" dirty="0"/>
              <a:t>Azote for Stockholm Resilience Centre, Stockholm University CC BY-ND 3.0</a:t>
            </a:r>
            <a:endParaRPr lang="de-DE" sz="1100" noProof="0" dirty="0">
              <a:latin typeface="Arial" panose="020B0604020202020204" pitchFamily="34" charset="0"/>
              <a:cs typeface="Arial" panose="020B0604020202020204" pitchFamily="34" charset="0"/>
            </a:endParaRPr>
          </a:p>
        </p:txBody>
      </p:sp>
      <p:pic>
        <p:nvPicPr>
          <p:cNvPr id="4" name="Grafik 3" descr="Ein Bild, das Text, Diagramm, Screenshot, Grafiken enthält.&#10;&#10;KI-generierte Inhalte können fehlerhaft sein.">
            <a:extLst>
              <a:ext uri="{FF2B5EF4-FFF2-40B4-BE49-F238E27FC236}">
                <a16:creationId xmlns:a16="http://schemas.microsoft.com/office/drawing/2014/main" id="{0519324D-B31C-1DA2-9750-821414D2992E}"/>
              </a:ext>
            </a:extLst>
          </p:cNvPr>
          <p:cNvPicPr>
            <a:picLocks noChangeAspect="1"/>
          </p:cNvPicPr>
          <p:nvPr/>
        </p:nvPicPr>
        <p:blipFill>
          <a:blip r:embed="rId2">
            <a:extLst>
              <a:ext uri="{28A0092B-C50C-407E-A947-70E740481C1C}">
                <a14:useLocalDpi xmlns:a14="http://schemas.microsoft.com/office/drawing/2010/main" val="0"/>
              </a:ext>
            </a:extLst>
          </a:blip>
          <a:srcRect l="24007" t="3756" r="24095" b="-319"/>
          <a:stretch/>
        </p:blipFill>
        <p:spPr>
          <a:xfrm>
            <a:off x="249010" y="2952206"/>
            <a:ext cx="4645479" cy="3708112"/>
          </a:xfrm>
          <a:prstGeom prst="rect">
            <a:avLst/>
          </a:prstGeom>
        </p:spPr>
      </p:pic>
    </p:spTree>
    <p:extLst>
      <p:ext uri="{BB962C8B-B14F-4D97-AF65-F5344CB8AC3E}">
        <p14:creationId xmlns:p14="http://schemas.microsoft.com/office/powerpoint/2010/main" val="428291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529D0-A203-B62B-A18B-ADC9A6146FD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090F8B1-D3B1-1B37-1A92-DFCDC10F792C}"/>
              </a:ext>
            </a:extLst>
          </p:cNvPr>
          <p:cNvSpPr txBox="1"/>
          <p:nvPr/>
        </p:nvSpPr>
        <p:spPr>
          <a:xfrm>
            <a:off x="0" y="2759339"/>
            <a:ext cx="5143500" cy="2677656"/>
          </a:xfrm>
          <a:prstGeom prst="rect">
            <a:avLst/>
          </a:prstGeom>
          <a:noFill/>
        </p:spPr>
        <p:txBody>
          <a:bodyPr wrap="square" lIns="91440" tIns="45720" rIns="91440" bIns="45720" rtlCol="0" anchor="t">
            <a:spAutoFit/>
          </a:bodyPr>
          <a:lstStyle/>
          <a:p>
            <a:pPr algn="ctr"/>
            <a:r>
              <a:rPr lang="de-DE" sz="2400" dirty="0">
                <a:latin typeface="Arial"/>
                <a:cs typeface="Arial"/>
              </a:rPr>
              <a:t>Wohlstand heißt: </a:t>
            </a:r>
          </a:p>
          <a:p>
            <a:pPr algn="ctr"/>
            <a:r>
              <a:rPr lang="de-DE" sz="2400" dirty="0">
                <a:latin typeface="Arial"/>
                <a:cs typeface="Arial"/>
              </a:rPr>
              <a:t>Fruchtbare Böden </a:t>
            </a:r>
          </a:p>
          <a:p>
            <a:pPr algn="ctr"/>
            <a:r>
              <a:rPr lang="de-DE" sz="2400" dirty="0">
                <a:latin typeface="Arial"/>
                <a:cs typeface="Arial"/>
              </a:rPr>
              <a:t>zu erhalten und zu schaffen.</a:t>
            </a:r>
            <a:r>
              <a:rPr lang="de-DE" sz="2400" dirty="0"/>
              <a:t> </a:t>
            </a:r>
            <a:r>
              <a:rPr lang="de-DE" sz="2400" noProof="0" dirty="0">
                <a:latin typeface="Arial" panose="020B0604020202020204" pitchFamily="34" charset="0"/>
                <a:cs typeface="Arial" panose="020B0604020202020204" pitchFamily="34" charset="0"/>
              </a:rPr>
              <a:t>[1]</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a:cs typeface="Arial"/>
              </a:rPr>
              <a:t>Geh am </a:t>
            </a:r>
            <a:r>
              <a:rPr lang="de-DE" sz="2400" dirty="0">
                <a:latin typeface="Arial"/>
                <a:cs typeface="Arial"/>
              </a:rPr>
              <a:t>23.02</a:t>
            </a:r>
            <a:r>
              <a:rPr lang="de-DE" sz="2400" noProof="0" dirty="0">
                <a:latin typeface="Arial"/>
                <a:cs typeface="Arial"/>
              </a:rPr>
              <a:t>. </a:t>
            </a:r>
            <a:endParaRPr lang="en-US" sz="2400" dirty="0">
              <a:latin typeface="Arial"/>
              <a:cs typeface="Arial"/>
            </a:endParaRPr>
          </a:p>
          <a:p>
            <a:pPr algn="ctr"/>
            <a:r>
              <a:rPr lang="de-DE" sz="2400" dirty="0">
                <a:latin typeface="Arial"/>
                <a:cs typeface="Arial"/>
              </a:rPr>
              <a:t>für deine Zukunft </a:t>
            </a:r>
            <a:r>
              <a:rPr lang="de-DE" sz="2400" noProof="0" dirty="0">
                <a:latin typeface="Arial"/>
                <a:cs typeface="Arial"/>
              </a:rPr>
              <a:t>wählen!</a:t>
            </a:r>
            <a:endParaRPr lang="de-DE" dirty="0">
              <a:latin typeface="Arial"/>
              <a:cs typeface="Arial"/>
            </a:endParaRPr>
          </a:p>
        </p:txBody>
      </p:sp>
      <p:sp>
        <p:nvSpPr>
          <p:cNvPr id="7" name="TextBox 6">
            <a:extLst>
              <a:ext uri="{FF2B5EF4-FFF2-40B4-BE49-F238E27FC236}">
                <a16:creationId xmlns:a16="http://schemas.microsoft.com/office/drawing/2014/main" id="{9D6548F3-0563-4844-5FEB-91A58ABFD714}"/>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a:t>
            </a:r>
            <a:r>
              <a:rPr lang="de-DE" sz="1100" noProof="0">
                <a:latin typeface="Arial" panose="020B0604020202020204" pitchFamily="34" charset="0"/>
                <a:cs typeface="Arial" panose="020B0604020202020204" pitchFamily="34" charset="0"/>
              </a:rPr>
              <a:t>1]</a:t>
            </a:r>
            <a:r>
              <a:rPr lang="de-DE" sz="1100" noProof="0">
                <a:latin typeface="Arial"/>
                <a:ea typeface="Lato"/>
                <a:cs typeface="Arial"/>
              </a:rPr>
              <a:t> </a:t>
            </a:r>
            <a:r>
              <a:rPr lang="de-DE" sz="1100" dirty="0">
                <a:latin typeface="Arial"/>
                <a:ea typeface="Lato"/>
                <a:cs typeface="Arial"/>
              </a:rPr>
              <a:t>Nicholas Stern</a:t>
            </a:r>
            <a:r>
              <a:rPr lang="de-DE" sz="1100" dirty="0">
                <a:latin typeface="Lato"/>
                <a:ea typeface="Lato"/>
                <a:cs typeface="Lato"/>
              </a:rPr>
              <a:t> Der Global Deal, 2009</a:t>
            </a:r>
            <a:endParaRPr lang="en-US" sz="1100" dirty="0">
              <a:latin typeface="Lato" panose="020F0502020204030203" pitchFamily="34" charset="0"/>
              <a:ea typeface="Lato" panose="020F0502020204030203" pitchFamily="34" charset="0"/>
              <a:cs typeface="Lato" panose="020F0502020204030203" pitchFamily="34" charset="0"/>
            </a:endParaRPr>
          </a:p>
          <a:p>
            <a:br>
              <a:rPr lang="de-DE" sz="1100" noProof="0" dirty="0">
                <a:latin typeface="Arial" panose="020B0604020202020204" pitchFamily="34" charset="0"/>
                <a:cs typeface="Arial" panose="020B0604020202020204" pitchFamily="34" charset="0"/>
              </a:rPr>
            </a:br>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2487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54C09-741D-5D60-1025-9A8DD4452EE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50094CE-EE30-4C03-95F2-C0BFDD567700}"/>
              </a:ext>
            </a:extLst>
          </p:cNvPr>
          <p:cNvSpPr txBox="1"/>
          <p:nvPr/>
        </p:nvSpPr>
        <p:spPr>
          <a:xfrm>
            <a:off x="0" y="2844399"/>
            <a:ext cx="5143500" cy="2677656"/>
          </a:xfrm>
          <a:prstGeom prst="rect">
            <a:avLst/>
          </a:prstGeom>
          <a:noFill/>
        </p:spPr>
        <p:txBody>
          <a:bodyPr wrap="square" lIns="91440" tIns="45720" rIns="91440" bIns="45720" rtlCol="0" anchor="t">
            <a:spAutoFit/>
          </a:bodyPr>
          <a:lstStyle/>
          <a:p>
            <a:pPr algn="ctr"/>
            <a:r>
              <a:rPr lang="de-DE" sz="2400" dirty="0">
                <a:latin typeface="Arial"/>
                <a:cs typeface="Arial"/>
              </a:rPr>
              <a:t>Eine Gesellschaft ist reich,</a:t>
            </a:r>
          </a:p>
          <a:p>
            <a:pPr algn="ctr"/>
            <a:r>
              <a:rPr lang="de-DE" sz="2400" dirty="0">
                <a:latin typeface="Arial"/>
                <a:cs typeface="Arial"/>
              </a:rPr>
              <a:t> wenn sie emissionsarm wirtschaftet.</a:t>
            </a:r>
            <a:r>
              <a:rPr lang="de-DE" sz="2400" dirty="0"/>
              <a:t> </a:t>
            </a:r>
            <a:r>
              <a:rPr lang="de-DE" sz="2400" noProof="0" dirty="0">
                <a:latin typeface="Arial" panose="020B0604020202020204" pitchFamily="34" charset="0"/>
                <a:cs typeface="Arial" panose="020B0604020202020204" pitchFamily="34" charset="0"/>
              </a:rPr>
              <a:t>[1]</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a:cs typeface="Arial"/>
              </a:rPr>
              <a:t>Geh am </a:t>
            </a:r>
            <a:r>
              <a:rPr lang="de-DE" sz="2400" dirty="0">
                <a:latin typeface="Arial"/>
                <a:cs typeface="Arial"/>
              </a:rPr>
              <a:t>23.02</a:t>
            </a:r>
            <a:r>
              <a:rPr lang="de-DE" sz="2400" noProof="0" dirty="0">
                <a:latin typeface="Arial"/>
                <a:cs typeface="Arial"/>
              </a:rPr>
              <a:t>. </a:t>
            </a:r>
            <a:endParaRPr lang="en-US" sz="2400" dirty="0">
              <a:latin typeface="Arial"/>
              <a:cs typeface="Arial"/>
            </a:endParaRPr>
          </a:p>
          <a:p>
            <a:pPr algn="ctr"/>
            <a:r>
              <a:rPr lang="de-DE" sz="2400" dirty="0">
                <a:latin typeface="Arial"/>
                <a:cs typeface="Arial"/>
              </a:rPr>
              <a:t>für deine Zukunft </a:t>
            </a:r>
            <a:r>
              <a:rPr lang="de-DE" sz="2400" noProof="0" dirty="0">
                <a:latin typeface="Arial"/>
                <a:cs typeface="Arial"/>
              </a:rPr>
              <a:t>wählen!</a:t>
            </a:r>
            <a:endParaRPr lang="de-DE" dirty="0">
              <a:latin typeface="Arial"/>
              <a:cs typeface="Arial"/>
            </a:endParaRPr>
          </a:p>
        </p:txBody>
      </p:sp>
      <p:sp>
        <p:nvSpPr>
          <p:cNvPr id="7" name="TextBox 6">
            <a:extLst>
              <a:ext uri="{FF2B5EF4-FFF2-40B4-BE49-F238E27FC236}">
                <a16:creationId xmlns:a16="http://schemas.microsoft.com/office/drawing/2014/main" id="{791FDB4E-1B7E-F8E6-4EB7-75981A34E91A}"/>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ea typeface="+mn-lt"/>
                <a:cs typeface="+mn-lt"/>
              </a:rPr>
              <a:t>Behrens, Arno, and Stefan </a:t>
            </a:r>
            <a:r>
              <a:rPr lang="de-DE" sz="1100" dirty="0" err="1">
                <a:ea typeface="+mn-lt"/>
                <a:cs typeface="+mn-lt"/>
              </a:rPr>
              <a:t>Giljum</a:t>
            </a:r>
            <a:r>
              <a:rPr lang="de-DE" sz="1100" dirty="0">
                <a:ea typeface="+mn-lt"/>
                <a:cs typeface="+mn-lt"/>
              </a:rPr>
              <a:t>. "Der globale Ressourcenabbau: Warum Zukunftsfähigkeit ohne Dematerialisierung nicht möglich ist." </a:t>
            </a:r>
            <a:r>
              <a:rPr lang="de-DE" sz="1100" dirty="0" err="1">
                <a:ea typeface="+mn-lt"/>
                <a:cs typeface="+mn-lt"/>
              </a:rPr>
              <a:t>FasS</a:t>
            </a:r>
            <a:r>
              <a:rPr lang="de-DE" sz="1100" dirty="0">
                <a:ea typeface="+mn-lt"/>
                <a:cs typeface="+mn-lt"/>
              </a:rPr>
              <a:t>: 13</a:t>
            </a:r>
            <a:br>
              <a:rPr lang="de-DE" sz="1100" noProof="0" dirty="0">
                <a:latin typeface="Arial" panose="020B0604020202020204" pitchFamily="34" charset="0"/>
                <a:cs typeface="Arial" panose="020B0604020202020204" pitchFamily="34" charset="0"/>
              </a:rPr>
            </a:br>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2170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8EBEF-1581-D633-BFDE-0ECE7C6555D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FC739A5-61AE-661D-00F1-F34B5BA35CCC}"/>
              </a:ext>
            </a:extLst>
          </p:cNvPr>
          <p:cNvSpPr txBox="1"/>
          <p:nvPr/>
        </p:nvSpPr>
        <p:spPr>
          <a:xfrm>
            <a:off x="0" y="2599851"/>
            <a:ext cx="5143500" cy="2677656"/>
          </a:xfrm>
          <a:prstGeom prst="rect">
            <a:avLst/>
          </a:prstGeom>
          <a:noFill/>
        </p:spPr>
        <p:txBody>
          <a:bodyPr wrap="square" lIns="91440" tIns="45720" rIns="91440" bIns="45720" rtlCol="0" anchor="t">
            <a:spAutoFit/>
          </a:bodyPr>
          <a:lstStyle/>
          <a:p>
            <a:pPr algn="ctr"/>
            <a:r>
              <a:rPr lang="de-DE" sz="2400" dirty="0">
                <a:latin typeface="Arial"/>
                <a:cs typeface="Arial"/>
              </a:rPr>
              <a:t>An die Zukunft denken,</a:t>
            </a:r>
          </a:p>
          <a:p>
            <a:pPr algn="ctr"/>
            <a:r>
              <a:rPr lang="de-DE" sz="2400" dirty="0">
                <a:latin typeface="Arial"/>
                <a:cs typeface="Arial"/>
              </a:rPr>
              <a:t>damit nicht mehr Plastik</a:t>
            </a:r>
          </a:p>
          <a:p>
            <a:pPr algn="ctr"/>
            <a:r>
              <a:rPr lang="de-DE" sz="2400" dirty="0">
                <a:latin typeface="Arial"/>
                <a:cs typeface="Arial"/>
              </a:rPr>
              <a:t>im Meerwasser treibt. </a:t>
            </a:r>
            <a:r>
              <a:rPr lang="de-DE" sz="2400" noProof="0" dirty="0">
                <a:latin typeface="Arial" panose="020B0604020202020204" pitchFamily="34" charset="0"/>
                <a:cs typeface="Arial" panose="020B0604020202020204" pitchFamily="34" charset="0"/>
              </a:rPr>
              <a:t>[1]</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a:cs typeface="Arial"/>
              </a:rPr>
              <a:t>Geh am </a:t>
            </a:r>
            <a:r>
              <a:rPr lang="de-DE" sz="2400" dirty="0">
                <a:latin typeface="Arial"/>
                <a:cs typeface="Arial"/>
              </a:rPr>
              <a:t>23.02</a:t>
            </a:r>
            <a:r>
              <a:rPr lang="de-DE" sz="2400" noProof="0" dirty="0">
                <a:latin typeface="Arial"/>
                <a:cs typeface="Arial"/>
              </a:rPr>
              <a:t>. </a:t>
            </a:r>
            <a:endParaRPr lang="en-US" sz="2400" dirty="0">
              <a:latin typeface="Arial"/>
              <a:cs typeface="Arial"/>
            </a:endParaRPr>
          </a:p>
          <a:p>
            <a:pPr algn="ctr"/>
            <a:r>
              <a:rPr lang="de-DE" sz="2400" dirty="0">
                <a:latin typeface="Arial"/>
                <a:cs typeface="Arial"/>
              </a:rPr>
              <a:t>für deine Zukunft </a:t>
            </a:r>
            <a:r>
              <a:rPr lang="de-DE" sz="2400" noProof="0" dirty="0">
                <a:latin typeface="Arial"/>
                <a:cs typeface="Arial"/>
              </a:rPr>
              <a:t>wählen!</a:t>
            </a:r>
            <a:endParaRPr lang="de-DE" dirty="0">
              <a:latin typeface="Arial"/>
              <a:cs typeface="Arial"/>
            </a:endParaRPr>
          </a:p>
        </p:txBody>
      </p:sp>
      <p:sp>
        <p:nvSpPr>
          <p:cNvPr id="7" name="TextBox 6">
            <a:extLst>
              <a:ext uri="{FF2B5EF4-FFF2-40B4-BE49-F238E27FC236}">
                <a16:creationId xmlns:a16="http://schemas.microsoft.com/office/drawing/2014/main" id="{A143209B-E9E0-63B0-7469-837D86359113}"/>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ea typeface="+mn-lt"/>
                <a:cs typeface="+mn-lt"/>
              </a:rPr>
              <a:t>Reese, Gerhard and Menzel, Claudia. "Klimawandel und psychische Gesundheit – Handeln, nicht hadern!" Public Health Forum, vol. 28, </a:t>
            </a:r>
            <a:r>
              <a:rPr lang="de-DE" sz="1100" dirty="0" err="1">
                <a:ea typeface="+mn-lt"/>
                <a:cs typeface="+mn-lt"/>
              </a:rPr>
              <a:t>no</a:t>
            </a:r>
            <a:r>
              <a:rPr lang="de-DE" sz="1100" dirty="0">
                <a:ea typeface="+mn-lt"/>
                <a:cs typeface="+mn-lt"/>
              </a:rPr>
              <a:t>. 1, 2020</a:t>
            </a:r>
            <a:br>
              <a:rPr lang="de-DE" sz="1100" noProof="0" dirty="0">
                <a:latin typeface="Arial" panose="020B0604020202020204" pitchFamily="34" charset="0"/>
                <a:cs typeface="Arial" panose="020B0604020202020204" pitchFamily="34" charset="0"/>
              </a:rPr>
            </a:br>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4837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9D3D8-D712-20BD-99B7-7158D2A89B9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FA3EC75-AF86-07CA-ECF0-1A27FA846DC8}"/>
              </a:ext>
            </a:extLst>
          </p:cNvPr>
          <p:cNvSpPr txBox="1"/>
          <p:nvPr/>
        </p:nvSpPr>
        <p:spPr>
          <a:xfrm>
            <a:off x="0" y="2745973"/>
            <a:ext cx="5251758" cy="1569660"/>
          </a:xfrm>
          <a:prstGeom prst="rect">
            <a:avLst/>
          </a:prstGeom>
          <a:noFill/>
        </p:spPr>
        <p:txBody>
          <a:bodyPr wrap="none" rtlCol="0">
            <a:spAutoFit/>
          </a:bodyPr>
          <a:lstStyle/>
          <a:p>
            <a:pPr algn="ctr"/>
            <a:r>
              <a:rPr lang="de-DE" sz="2400" noProof="0" dirty="0">
                <a:latin typeface="Arial" panose="020B0604020202020204" pitchFamily="34" charset="0"/>
                <a:cs typeface="Arial" panose="020B0604020202020204" pitchFamily="34" charset="0"/>
              </a:rPr>
              <a:t>Der Konsens in der Wissenschaft, </a:t>
            </a:r>
          </a:p>
          <a:p>
            <a:pPr algn="ctr"/>
            <a:r>
              <a:rPr lang="de-DE" sz="2400" noProof="0" dirty="0">
                <a:latin typeface="Arial" panose="020B0604020202020204" pitchFamily="34" charset="0"/>
                <a:cs typeface="Arial" panose="020B0604020202020204" pitchFamily="34" charset="0"/>
              </a:rPr>
              <a:t>über die vom Menschen verursachte </a:t>
            </a:r>
          </a:p>
          <a:p>
            <a:pPr algn="ctr"/>
            <a:r>
              <a:rPr lang="de-DE" sz="2400" noProof="0" dirty="0">
                <a:latin typeface="Arial" panose="020B0604020202020204" pitchFamily="34" charset="0"/>
                <a:cs typeface="Arial" panose="020B0604020202020204" pitchFamily="34" charset="0"/>
              </a:rPr>
              <a:t>globale Erwärmung </a:t>
            </a:r>
          </a:p>
          <a:p>
            <a:pPr algn="ctr"/>
            <a:r>
              <a:rPr lang="de-DE" sz="2400" noProof="0" dirty="0">
                <a:latin typeface="Arial" panose="020B0604020202020204" pitchFamily="34" charset="0"/>
                <a:cs typeface="Arial" panose="020B0604020202020204" pitchFamily="34" charset="0"/>
              </a:rPr>
              <a:t>liegt bei 100 %. [1]</a:t>
            </a:r>
          </a:p>
        </p:txBody>
      </p:sp>
      <p:sp>
        <p:nvSpPr>
          <p:cNvPr id="7" name="TextBox 6">
            <a:extLst>
              <a:ext uri="{FF2B5EF4-FFF2-40B4-BE49-F238E27FC236}">
                <a16:creationId xmlns:a16="http://schemas.microsoft.com/office/drawing/2014/main" id="{B8395914-195D-289A-3264-DEC49EC6866F}"/>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en-US" sz="1100" dirty="0">
                <a:latin typeface="Lato" panose="020F0502020204030203" pitchFamily="34" charset="0"/>
                <a:ea typeface="Lato" panose="020F0502020204030203" pitchFamily="34" charset="0"/>
                <a:cs typeface="Lato" panose="020F0502020204030203" pitchFamily="34" charset="0"/>
              </a:rPr>
              <a:t>Powell 2019, </a:t>
            </a:r>
            <a:r>
              <a:rPr lang="en-US" sz="1100" dirty="0">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https://doi.org/10.1177/0270467619886266</a:t>
            </a:r>
            <a:r>
              <a:rPr lang="en-US" sz="1100" dirty="0">
                <a:latin typeface="Lato" panose="020F0502020204030203" pitchFamily="34" charset="0"/>
                <a:ea typeface="Lato" panose="020F0502020204030203" pitchFamily="34" charset="0"/>
                <a:cs typeface="Lato" panose="020F0502020204030203" pitchFamily="34" charset="0"/>
              </a:rPr>
              <a:t>, Myers et al. </a:t>
            </a:r>
            <a:r>
              <a:rPr lang="de-DE" sz="1100" dirty="0">
                <a:latin typeface="Lato" panose="020F0502020204030203" pitchFamily="34" charset="0"/>
                <a:ea typeface="Lato" panose="020F0502020204030203" pitchFamily="34" charset="0"/>
                <a:cs typeface="Lato" panose="020F0502020204030203" pitchFamily="34" charset="0"/>
              </a:rPr>
              <a:t>doi </a:t>
            </a:r>
            <a:r>
              <a:rPr lang="de-DE" sz="1100" kern="0" dirty="0">
                <a:effectLst/>
                <a:latin typeface="Lato" panose="020F0502020204030203" pitchFamily="34" charset="0"/>
                <a:ea typeface="Lato" panose="020F0502020204030203" pitchFamily="34" charset="0"/>
                <a:cs typeface="Lato" panose="020F0502020204030203" pitchFamily="34" charset="0"/>
              </a:rPr>
              <a:t>10.1088/1748-9326/ac2774</a:t>
            </a:r>
            <a:endParaRPr lang="en-US" sz="1100" dirty="0">
              <a:latin typeface="Lato" panose="020F0502020204030203" pitchFamily="34" charset="0"/>
              <a:ea typeface="Lato" panose="020F0502020204030203" pitchFamily="34" charset="0"/>
              <a:cs typeface="Lato" panose="020F0502020204030203" pitchFamily="34" charset="0"/>
            </a:endParaRPr>
          </a:p>
          <a:p>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5334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6E9561-2573-976B-59A9-BB12D9761ED5}"/>
              </a:ext>
            </a:extLst>
          </p:cNvPr>
          <p:cNvSpPr txBox="1"/>
          <p:nvPr/>
        </p:nvSpPr>
        <p:spPr>
          <a:xfrm>
            <a:off x="755348" y="3172722"/>
            <a:ext cx="3642343" cy="2677656"/>
          </a:xfrm>
          <a:prstGeom prst="rect">
            <a:avLst/>
          </a:prstGeom>
          <a:noFill/>
        </p:spPr>
        <p:txBody>
          <a:bodyPr wrap="none" lIns="91440" tIns="45720" rIns="91440" bIns="45720" rtlCol="0" anchor="t">
            <a:spAutoFit/>
          </a:bodyPr>
          <a:lstStyle/>
          <a:p>
            <a:pPr algn="ctr"/>
            <a:r>
              <a:rPr lang="de-DE" sz="2400" dirty="0">
                <a:latin typeface="Arial"/>
                <a:cs typeface="Arial"/>
              </a:rPr>
              <a:t>Science not Silence!</a:t>
            </a:r>
            <a:endParaRPr lang="de-DE" dirty="0"/>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dirty="0">
                <a:latin typeface="Arial" panose="020B0604020202020204" pitchFamily="34" charset="0"/>
                <a:cs typeface="Arial" panose="020B0604020202020204" pitchFamily="34" charset="0"/>
              </a:rPr>
              <a:t>Informier‘ dich und</a:t>
            </a:r>
            <a:endParaRPr lang="de-DE" sz="2400" noProof="0" dirty="0">
              <a:latin typeface="Arial" panose="020B0604020202020204" pitchFamily="34" charset="0"/>
              <a:cs typeface="Arial" panose="020B0604020202020204" pitchFamily="34" charset="0"/>
            </a:endParaRPr>
          </a:p>
          <a:p>
            <a:pPr algn="ctr"/>
            <a:r>
              <a:rPr lang="de-DE" sz="2400" dirty="0">
                <a:latin typeface="Arial"/>
                <a:cs typeface="Arial"/>
              </a:rPr>
              <a:t>g</a:t>
            </a:r>
            <a:r>
              <a:rPr lang="de-DE" sz="2400" noProof="0" dirty="0">
                <a:latin typeface="Arial"/>
                <a:cs typeface="Arial"/>
              </a:rPr>
              <a:t>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a:p>
            <a:pPr algn="ctr"/>
            <a:endParaRPr lang="de-DE" sz="24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3872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7141A-9E0D-9F86-4F35-E3DC5454B8CF}"/>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CB4A073-148A-7DD4-2E16-DA039033525E}"/>
              </a:ext>
            </a:extLst>
          </p:cNvPr>
          <p:cNvSpPr txBox="1"/>
          <p:nvPr/>
        </p:nvSpPr>
        <p:spPr>
          <a:xfrm>
            <a:off x="0" y="2087414"/>
            <a:ext cx="5143500" cy="6370975"/>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de-DE" sz="2400" noProof="0" dirty="0">
                <a:latin typeface="Arial" panose="020B0604020202020204" pitchFamily="34" charset="0"/>
                <a:cs typeface="Arial" panose="020B0604020202020204" pitchFamily="34" charset="0"/>
              </a:rPr>
              <a:t>Das 1,5-Grad-Ziel wurde verfehlt. Mit jedem Zehntelgrad Klimaerwärmung wird die Lage kritischer</a:t>
            </a:r>
          </a:p>
          <a:p>
            <a:pPr marL="342900" indent="-342900">
              <a:buFont typeface="Arial" panose="020B0604020202020204" pitchFamily="34" charset="0"/>
              <a:buChar char="•"/>
            </a:pPr>
            <a:r>
              <a:rPr lang="de-DE" sz="2400" dirty="0">
                <a:latin typeface="Arial" panose="020B0604020202020204" pitchFamily="34" charset="0"/>
                <a:cs typeface="Arial" panose="020B0604020202020204" pitchFamily="34" charset="0"/>
              </a:rPr>
              <a:t>Einige Kippunkte im Weltklimasystem könnten schon bald erreicht werden</a:t>
            </a:r>
          </a:p>
          <a:p>
            <a:pPr marL="342900" indent="-342900">
              <a:buFont typeface="Arial" panose="020B0604020202020204" pitchFamily="34" charset="0"/>
              <a:buChar char="•"/>
            </a:pPr>
            <a:r>
              <a:rPr lang="de-DE" sz="2400" b="1" noProof="0" dirty="0">
                <a:latin typeface="Arial" panose="020B0604020202020204" pitchFamily="34" charset="0"/>
                <a:cs typeface="Arial" panose="020B0604020202020204" pitchFamily="34" charset="0"/>
              </a:rPr>
              <a:t>Einige Parteien wollen Klimaschutzregelungen ausbremsen oder abschaffen</a:t>
            </a:r>
          </a:p>
          <a:p>
            <a:pPr marL="342900" indent="-342900">
              <a:buFont typeface="Arial" panose="020B0604020202020204" pitchFamily="34" charset="0"/>
              <a:buChar char="•"/>
            </a:pPr>
            <a:endParaRPr lang="de-DE"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de-DE" sz="2400" noProof="0" dirty="0">
                <a:latin typeface="Arial" panose="020B0604020202020204" pitchFamily="34" charset="0"/>
                <a:cs typeface="Arial" panose="020B0604020202020204" pitchFamily="34" charset="0"/>
              </a:rPr>
              <a:t>Nötig sind große, schnelle Maßnahmen</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a:cs typeface="Arial"/>
              </a:rPr>
              <a:t>Geh am </a:t>
            </a:r>
            <a:r>
              <a:rPr lang="de-DE" sz="2400" dirty="0">
                <a:latin typeface="Arial"/>
                <a:cs typeface="Arial"/>
              </a:rPr>
              <a:t>23.02</a:t>
            </a:r>
            <a:r>
              <a:rPr lang="de-DE" sz="2400" noProof="0" dirty="0">
                <a:latin typeface="Arial"/>
                <a:cs typeface="Arial"/>
              </a:rPr>
              <a:t>. </a:t>
            </a:r>
            <a:endParaRPr lang="en-US" sz="2400" dirty="0">
              <a:latin typeface="Arial"/>
              <a:cs typeface="Arial"/>
            </a:endParaRPr>
          </a:p>
          <a:p>
            <a:pPr algn="ctr"/>
            <a:r>
              <a:rPr lang="de-DE" sz="2400" dirty="0">
                <a:latin typeface="Arial"/>
                <a:cs typeface="Arial"/>
              </a:rPr>
              <a:t>für deine Zukunft </a:t>
            </a:r>
            <a:r>
              <a:rPr lang="de-DE" sz="2400" noProof="0" dirty="0">
                <a:latin typeface="Arial"/>
                <a:cs typeface="Arial"/>
              </a:rPr>
              <a:t>wählen!</a:t>
            </a:r>
            <a:endParaRPr lang="de-DE" dirty="0">
              <a:latin typeface="Arial"/>
              <a:cs typeface="Arial"/>
            </a:endParaRPr>
          </a:p>
        </p:txBody>
      </p:sp>
      <p:sp>
        <p:nvSpPr>
          <p:cNvPr id="2" name="TextBox 6">
            <a:extLst>
              <a:ext uri="{FF2B5EF4-FFF2-40B4-BE49-F238E27FC236}">
                <a16:creationId xmlns:a16="http://schemas.microsoft.com/office/drawing/2014/main" id="{0CD56807-A145-F824-278C-3AE9EF931F72}"/>
              </a:ext>
            </a:extLst>
          </p:cNvPr>
          <p:cNvSpPr txBox="1"/>
          <p:nvPr/>
        </p:nvSpPr>
        <p:spPr>
          <a:xfrm>
            <a:off x="0" y="8458389"/>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en-US" sz="1100" dirty="0">
                <a:latin typeface="Lato" panose="020F0502020204030203" pitchFamily="34" charset="0"/>
                <a:ea typeface="Lato" panose="020F0502020204030203" pitchFamily="34" charset="0"/>
                <a:cs typeface="Lato" panose="020F0502020204030203" pitchFamily="34" charset="0"/>
              </a:rPr>
              <a:t>https://de.scientists4future.org/klimakrise-und-energiewende-wandel-fuer-eine-stabile-zukunft/</a:t>
            </a:r>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1305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418FE-91CB-A3E0-E348-C26F0D5185C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640D18D-3F67-6EDA-4AD4-09F210E0C25F}"/>
              </a:ext>
            </a:extLst>
          </p:cNvPr>
          <p:cNvSpPr txBox="1"/>
          <p:nvPr/>
        </p:nvSpPr>
        <p:spPr>
          <a:xfrm>
            <a:off x="0" y="2393276"/>
            <a:ext cx="5143500" cy="1569660"/>
          </a:xfrm>
          <a:prstGeom prst="rect">
            <a:avLst/>
          </a:prstGeom>
          <a:noFill/>
        </p:spPr>
        <p:txBody>
          <a:bodyPr wrap="square" lIns="91440" tIns="45720" rIns="91440" bIns="45720" rtlCol="0" anchor="t">
            <a:spAutoFit/>
          </a:bodyPr>
          <a:lstStyle/>
          <a:p>
            <a:pPr algn="ctr"/>
            <a:r>
              <a:rPr lang="de-DE" sz="2400" dirty="0">
                <a:latin typeface="Arial"/>
                <a:cs typeface="Arial"/>
              </a:rPr>
              <a:t>Politische</a:t>
            </a:r>
            <a:r>
              <a:rPr lang="de-DE" sz="2400" noProof="0" dirty="0">
                <a:latin typeface="Arial"/>
                <a:cs typeface="Arial"/>
              </a:rPr>
              <a:t> Förderung </a:t>
            </a:r>
          </a:p>
          <a:p>
            <a:pPr algn="ctr"/>
            <a:r>
              <a:rPr lang="de-DE" sz="2400" noProof="0" dirty="0">
                <a:latin typeface="Arial" panose="020B0604020202020204" pitchFamily="34" charset="0"/>
                <a:cs typeface="Arial" panose="020B0604020202020204" pitchFamily="34" charset="0"/>
              </a:rPr>
              <a:t>nachhaltiger Technologien </a:t>
            </a:r>
          </a:p>
          <a:p>
            <a:pPr algn="ctr"/>
            <a:r>
              <a:rPr lang="de-DE" sz="2400" noProof="0" dirty="0">
                <a:latin typeface="Arial"/>
                <a:cs typeface="Arial"/>
              </a:rPr>
              <a:t>gibt uns eine wirtschaftliche </a:t>
            </a:r>
            <a:r>
              <a:rPr lang="de-DE" sz="2400" dirty="0">
                <a:latin typeface="Arial"/>
                <a:cs typeface="Arial"/>
              </a:rPr>
              <a:t>Vorreiterrolle</a:t>
            </a:r>
            <a:r>
              <a:rPr lang="de-DE" sz="2400" noProof="0" dirty="0">
                <a:latin typeface="Arial"/>
                <a:cs typeface="Arial"/>
              </a:rPr>
              <a:t> [1]</a:t>
            </a:r>
          </a:p>
        </p:txBody>
      </p:sp>
      <p:sp>
        <p:nvSpPr>
          <p:cNvPr id="7" name="TextBox 6">
            <a:extLst>
              <a:ext uri="{FF2B5EF4-FFF2-40B4-BE49-F238E27FC236}">
                <a16:creationId xmlns:a16="http://schemas.microsoft.com/office/drawing/2014/main" id="{8FA4E42B-8351-5CB2-1D96-1F47ACD4270B}"/>
              </a:ext>
            </a:extLst>
          </p:cNvPr>
          <p:cNvSpPr txBox="1"/>
          <p:nvPr/>
        </p:nvSpPr>
        <p:spPr>
          <a:xfrm>
            <a:off x="0" y="7516379"/>
            <a:ext cx="5143500" cy="430887"/>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b="0" i="0" u="sng" dirty="0">
                <a:latin typeface="Lato" charset="0"/>
                <a:ea typeface="Lato" charset="0"/>
                <a:cs typeface="Lato" charset="0"/>
                <a:hlinkClick r:id="rId2" tooltip="https://en.wikipedia.org/wiki/Wind_power_by_country">
                  <a:extLst>
                    <a:ext uri="{A12FA001-AC4F-418D-AE19-62706E023703}">
                      <ahyp:hlinkClr xmlns:ahyp="http://schemas.microsoft.com/office/drawing/2018/hyperlinkcolor" val="tx"/>
                    </a:ext>
                  </a:extLst>
                </a:hlinkClick>
              </a:rPr>
              <a:t>https://en.wikipedia.org/wiki/Wind_power_by_country</a:t>
            </a:r>
            <a:endParaRPr lang="de-DE" sz="1100" noProof="0" dirty="0">
              <a:latin typeface="Arial" panose="020B0604020202020204" pitchFamily="34" charset="0"/>
              <a:cs typeface="Arial" panose="020B0604020202020204" pitchFamily="34" charset="0"/>
            </a:endParaRPr>
          </a:p>
        </p:txBody>
      </p:sp>
      <p:pic>
        <p:nvPicPr>
          <p:cNvPr id="84" name="Picture 83">
            <a:extLst>
              <a:ext uri="{FF2B5EF4-FFF2-40B4-BE49-F238E27FC236}">
                <a16:creationId xmlns:a16="http://schemas.microsoft.com/office/drawing/2014/main" id="{105FD17C-7605-3F0D-987B-BD36C17B7A83}"/>
              </a:ext>
            </a:extLst>
          </p:cNvPr>
          <p:cNvPicPr>
            <a:picLocks noChangeAspect="1"/>
          </p:cNvPicPr>
          <p:nvPr/>
        </p:nvPicPr>
        <p:blipFill>
          <a:blip r:embed="rId3"/>
          <a:srcRect r="9605" b="58661"/>
          <a:stretch/>
        </p:blipFill>
        <p:spPr>
          <a:xfrm>
            <a:off x="9406" y="4434718"/>
            <a:ext cx="5134094" cy="2186235"/>
          </a:xfrm>
          <a:prstGeom prst="rect">
            <a:avLst/>
          </a:prstGeom>
        </p:spPr>
      </p:pic>
    </p:spTree>
    <p:extLst>
      <p:ext uri="{BB962C8B-B14F-4D97-AF65-F5344CB8AC3E}">
        <p14:creationId xmlns:p14="http://schemas.microsoft.com/office/powerpoint/2010/main" val="2013563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09DF5-5F34-9C74-32B7-305E7DD9CC3F}"/>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5C1CD515-A216-DB08-2657-262B42678E0B}"/>
              </a:ext>
            </a:extLst>
          </p:cNvPr>
          <p:cNvSpPr txBox="1"/>
          <p:nvPr/>
        </p:nvSpPr>
        <p:spPr>
          <a:xfrm>
            <a:off x="573893" y="2121505"/>
            <a:ext cx="4104009" cy="1323439"/>
          </a:xfrm>
          <a:prstGeom prst="rect">
            <a:avLst/>
          </a:prstGeom>
          <a:noFill/>
        </p:spPr>
        <p:txBody>
          <a:bodyPr wrap="none" lIns="91440" tIns="45720" rIns="91440" bIns="45720" rtlCol="0" anchor="t">
            <a:spAutoFit/>
          </a:bodyPr>
          <a:lstStyle/>
          <a:p>
            <a:pPr algn="ctr"/>
            <a:r>
              <a:rPr lang="de-DE" sz="2000" noProof="0" dirty="0">
                <a:latin typeface="Arial" panose="020B0604020202020204" pitchFamily="34" charset="0"/>
                <a:cs typeface="Arial" panose="020B0604020202020204" pitchFamily="34" charset="0"/>
              </a:rPr>
              <a:t>Bei den Wärmepumpen </a:t>
            </a:r>
          </a:p>
          <a:p>
            <a:pPr algn="ctr"/>
            <a:r>
              <a:rPr lang="de-DE" sz="2000" noProof="0" dirty="0">
                <a:latin typeface="Arial" panose="020B0604020202020204" pitchFamily="34" charset="0"/>
                <a:cs typeface="Arial" panose="020B0604020202020204" pitchFamily="34" charset="0"/>
              </a:rPr>
              <a:t>könnten wir uns </a:t>
            </a:r>
          </a:p>
          <a:p>
            <a:pPr algn="ctr"/>
            <a:r>
              <a:rPr lang="de-DE" sz="2000" noProof="0" dirty="0">
                <a:latin typeface="Arial"/>
                <a:cs typeface="Arial"/>
              </a:rPr>
              <a:t>an anderen europäischen Ländern</a:t>
            </a:r>
          </a:p>
          <a:p>
            <a:pPr algn="ctr"/>
            <a:r>
              <a:rPr lang="de-DE" sz="2000" dirty="0">
                <a:latin typeface="Arial"/>
                <a:cs typeface="Arial"/>
              </a:rPr>
              <a:t>orientieren </a:t>
            </a:r>
            <a:r>
              <a:rPr lang="de-DE" sz="2000" noProof="0" dirty="0">
                <a:latin typeface="Arial"/>
                <a:cs typeface="Arial"/>
              </a:rPr>
              <a:t>[1]</a:t>
            </a:r>
          </a:p>
        </p:txBody>
      </p:sp>
      <p:sp>
        <p:nvSpPr>
          <p:cNvPr id="7" name="TextBox 6">
            <a:extLst>
              <a:ext uri="{FF2B5EF4-FFF2-40B4-BE49-F238E27FC236}">
                <a16:creationId xmlns:a16="http://schemas.microsoft.com/office/drawing/2014/main" id="{ABD567D4-8FCD-36AE-3E7E-90BE1F2CFB51}"/>
              </a:ext>
            </a:extLst>
          </p:cNvPr>
          <p:cNvSpPr txBox="1"/>
          <p:nvPr/>
        </p:nvSpPr>
        <p:spPr>
          <a:xfrm>
            <a:off x="0" y="7651872"/>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latin typeface="Lato" charset="0"/>
                <a:ea typeface="Lato" charset="0"/>
                <a:cs typeface="Lato" charset="0"/>
                <a:hlinkClick r:id="rId2">
                  <a:extLst>
                    <a:ext uri="{A12FA001-AC4F-418D-AE19-62706E023703}">
                      <ahyp:hlinkClr xmlns:ahyp="http://schemas.microsoft.com/office/drawing/2018/hyperlinkcolor" val="tx"/>
                    </a:ext>
                  </a:extLst>
                </a:hlinkClick>
              </a:rPr>
              <a:t>https://www.ehpa.org/news-and-resources/news/eu-could-end-up-15-million-heat-pumps-short-of-2030-ambiti</a:t>
            </a:r>
            <a:endParaRPr lang="de-DE" sz="1100" noProof="0" dirty="0">
              <a:latin typeface="Arial" panose="020B0604020202020204" pitchFamily="34" charset="0"/>
              <a:cs typeface="Arial" panose="020B0604020202020204" pitchFamily="34" charset="0"/>
            </a:endParaRPr>
          </a:p>
        </p:txBody>
      </p:sp>
      <p:pic>
        <p:nvPicPr>
          <p:cNvPr id="2" name="Grafik 1" descr="Ein Bild, das Text, Screenshot, Diagramm, Schrift enthält.&#10;&#10;KI-generierte Inhalte können fehlerhaft sein.">
            <a:extLst>
              <a:ext uri="{FF2B5EF4-FFF2-40B4-BE49-F238E27FC236}">
                <a16:creationId xmlns:a16="http://schemas.microsoft.com/office/drawing/2014/main" id="{0238CA23-75D9-70DE-0364-70799FB31260}"/>
              </a:ext>
            </a:extLst>
          </p:cNvPr>
          <p:cNvPicPr>
            <a:picLocks noChangeAspect="1"/>
          </p:cNvPicPr>
          <p:nvPr/>
        </p:nvPicPr>
        <p:blipFill>
          <a:blip r:embed="rId3"/>
          <a:stretch>
            <a:fillRect/>
          </a:stretch>
        </p:blipFill>
        <p:spPr>
          <a:xfrm>
            <a:off x="0" y="3689180"/>
            <a:ext cx="5143500" cy="2908640"/>
          </a:xfrm>
          <a:prstGeom prst="rect">
            <a:avLst/>
          </a:prstGeom>
        </p:spPr>
      </p:pic>
      <p:sp>
        <p:nvSpPr>
          <p:cNvPr id="3" name="Rechteck 2">
            <a:extLst>
              <a:ext uri="{FF2B5EF4-FFF2-40B4-BE49-F238E27FC236}">
                <a16:creationId xmlns:a16="http://schemas.microsoft.com/office/drawing/2014/main" id="{68B3B765-C6BC-0C4F-8EE3-3850562FFD8F}"/>
              </a:ext>
            </a:extLst>
          </p:cNvPr>
          <p:cNvSpPr/>
          <p:nvPr/>
        </p:nvSpPr>
        <p:spPr>
          <a:xfrm>
            <a:off x="4210050" y="5867400"/>
            <a:ext cx="933450" cy="10477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Box 3">
            <a:extLst>
              <a:ext uri="{FF2B5EF4-FFF2-40B4-BE49-F238E27FC236}">
                <a16:creationId xmlns:a16="http://schemas.microsoft.com/office/drawing/2014/main" id="{41EEBF2A-3B19-6E1D-E29F-3C4C0340D15D}"/>
              </a:ext>
            </a:extLst>
          </p:cNvPr>
          <p:cNvSpPr txBox="1"/>
          <p:nvPr/>
        </p:nvSpPr>
        <p:spPr>
          <a:xfrm>
            <a:off x="996282" y="6443931"/>
            <a:ext cx="3259226" cy="307777"/>
          </a:xfrm>
          <a:prstGeom prst="rect">
            <a:avLst/>
          </a:prstGeom>
          <a:noFill/>
        </p:spPr>
        <p:txBody>
          <a:bodyPr wrap="none" lIns="91440" tIns="45720" rIns="91440" bIns="45720" rtlCol="0" anchor="t">
            <a:spAutoFit/>
          </a:bodyPr>
          <a:lstStyle/>
          <a:p>
            <a:pPr algn="ctr"/>
            <a:r>
              <a:rPr lang="de-DE" sz="1400" noProof="0" dirty="0">
                <a:latin typeface="Arial" panose="020B0604020202020204" pitchFamily="34" charset="0"/>
                <a:cs typeface="Arial" panose="020B0604020202020204" pitchFamily="34" charset="0"/>
              </a:rPr>
              <a:t>Anteil der Haushalte mit Wärmepumpe</a:t>
            </a:r>
          </a:p>
        </p:txBody>
      </p:sp>
    </p:spTree>
    <p:extLst>
      <p:ext uri="{BB962C8B-B14F-4D97-AF65-F5344CB8AC3E}">
        <p14:creationId xmlns:p14="http://schemas.microsoft.com/office/powerpoint/2010/main" val="512093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C4019-25F7-C151-4C77-8EEE047C87C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40123AE-28CB-4383-A329-225FF376E1A5}"/>
              </a:ext>
            </a:extLst>
          </p:cNvPr>
          <p:cNvSpPr txBox="1"/>
          <p:nvPr/>
        </p:nvSpPr>
        <p:spPr>
          <a:xfrm>
            <a:off x="315809" y="2745973"/>
            <a:ext cx="4620175" cy="830997"/>
          </a:xfrm>
          <a:prstGeom prst="rect">
            <a:avLst/>
          </a:prstGeom>
          <a:noFill/>
        </p:spPr>
        <p:txBody>
          <a:bodyPr wrap="none" lIns="91440" tIns="45720" rIns="91440" bIns="45720" rtlCol="0" anchor="t">
            <a:spAutoFit/>
          </a:bodyPr>
          <a:lstStyle/>
          <a:p>
            <a:pPr algn="ctr"/>
            <a:r>
              <a:rPr lang="de-DE" sz="2400" dirty="0">
                <a:latin typeface="Arial" panose="020B0604020202020204" pitchFamily="34" charset="0"/>
                <a:cs typeface="Arial" panose="020B0604020202020204" pitchFamily="34" charset="0"/>
              </a:rPr>
              <a:t>Wärepumpen können langfristig </a:t>
            </a:r>
          </a:p>
          <a:p>
            <a:pPr algn="ctr"/>
            <a:r>
              <a:rPr lang="de-DE" sz="2400" dirty="0">
                <a:latin typeface="Arial"/>
                <a:cs typeface="Arial"/>
              </a:rPr>
              <a:t>Kosten sparen </a:t>
            </a:r>
            <a:r>
              <a:rPr lang="de-DE" sz="2400" noProof="0" dirty="0">
                <a:latin typeface="Arial"/>
                <a:cs typeface="Arial"/>
              </a:rPr>
              <a:t>[1].</a:t>
            </a:r>
          </a:p>
        </p:txBody>
      </p:sp>
      <p:sp>
        <p:nvSpPr>
          <p:cNvPr id="7" name="TextBox 6">
            <a:extLst>
              <a:ext uri="{FF2B5EF4-FFF2-40B4-BE49-F238E27FC236}">
                <a16:creationId xmlns:a16="http://schemas.microsoft.com/office/drawing/2014/main" id="{4AFDF7AF-EA30-647F-4651-DF5DDCA2CA07}"/>
              </a:ext>
            </a:extLst>
          </p:cNvPr>
          <p:cNvSpPr txBox="1"/>
          <p:nvPr/>
        </p:nvSpPr>
        <p:spPr>
          <a:xfrm>
            <a:off x="0" y="7516379"/>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latin typeface="Lato" charset="0"/>
                <a:ea typeface="Lato" charset="0"/>
                <a:cs typeface="Lato" charset="0"/>
              </a:rPr>
              <a:t>Fraunhofer ISE 2024 </a:t>
            </a:r>
            <a:r>
              <a:rPr lang="de-DE" sz="1100" dirty="0">
                <a:latin typeface="Lato" charset="0"/>
                <a:ea typeface="Lato" charset="0"/>
                <a:cs typeface="Lato" charset="0"/>
                <a:hlinkClick r:id="rId2">
                  <a:extLst>
                    <a:ext uri="{A12FA001-AC4F-418D-AE19-62706E023703}">
                      <ahyp:hlinkClr xmlns:ahyp="http://schemas.microsoft.com/office/drawing/2018/hyperlinkcolor" val="tx"/>
                    </a:ext>
                  </a:extLst>
                </a:hlinkClick>
              </a:rPr>
              <a:t>https://ariadneprojekt.de/media/2024/06/Ariadne-Analyse_HeizkostenvergleichEmissionenGebaeude_aktualisiertJuni2024.pdf</a:t>
            </a:r>
            <a:r>
              <a:rPr lang="de-DE" sz="1100" dirty="0">
                <a:latin typeface="Lato" charset="0"/>
                <a:ea typeface="Lato" charset="0"/>
                <a:cs typeface="Lato" charset="0"/>
              </a:rPr>
              <a:t> </a:t>
            </a:r>
            <a:endParaRPr lang="de-DE" sz="1100" noProof="0" dirty="0">
              <a:latin typeface="Arial" panose="020B0604020202020204" pitchFamily="34" charset="0"/>
              <a:cs typeface="Arial" panose="020B0604020202020204" pitchFamily="34" charset="0"/>
            </a:endParaRPr>
          </a:p>
        </p:txBody>
      </p:sp>
      <p:pic>
        <p:nvPicPr>
          <p:cNvPr id="3" name="Grafik 78729506">
            <a:extLst>
              <a:ext uri="{FF2B5EF4-FFF2-40B4-BE49-F238E27FC236}">
                <a16:creationId xmlns:a16="http://schemas.microsoft.com/office/drawing/2014/main" id="{DC44894B-7936-486C-2E0F-921860EA1E1C}"/>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saturation sat="400000"/>
                    </a14:imgEffect>
                  </a14:imgLayer>
                </a14:imgProps>
              </a:ext>
            </a:extLst>
          </a:blip>
          <a:srcRect l="2915" t="3448" r="2520" b="20636"/>
          <a:stretch/>
        </p:blipFill>
        <p:spPr bwMode="auto">
          <a:xfrm>
            <a:off x="-1228" y="3746809"/>
            <a:ext cx="5108819" cy="2798957"/>
          </a:xfrm>
          <a:prstGeom prst="rect">
            <a:avLst/>
          </a:prstGeom>
        </p:spPr>
      </p:pic>
      <p:sp>
        <p:nvSpPr>
          <p:cNvPr id="5" name="Freihandform 4">
            <a:extLst>
              <a:ext uri="{FF2B5EF4-FFF2-40B4-BE49-F238E27FC236}">
                <a16:creationId xmlns:a16="http://schemas.microsoft.com/office/drawing/2014/main" id="{F555D1FA-C208-E86A-C9BD-A71DD56840E4}"/>
              </a:ext>
            </a:extLst>
          </p:cNvPr>
          <p:cNvSpPr/>
          <p:nvPr/>
        </p:nvSpPr>
        <p:spPr>
          <a:xfrm>
            <a:off x="536885" y="5020442"/>
            <a:ext cx="4406735" cy="106891"/>
          </a:xfrm>
          <a:custGeom>
            <a:avLst/>
            <a:gdLst>
              <a:gd name="connsiteX0" fmla="*/ 0 w 4775200"/>
              <a:gd name="connsiteY0" fmla="*/ 112889 h 112889"/>
              <a:gd name="connsiteX1" fmla="*/ 135467 w 4775200"/>
              <a:gd name="connsiteY1" fmla="*/ 90312 h 112889"/>
              <a:gd name="connsiteX2" fmla="*/ 225778 w 4775200"/>
              <a:gd name="connsiteY2" fmla="*/ 67734 h 112889"/>
              <a:gd name="connsiteX3" fmla="*/ 383822 w 4775200"/>
              <a:gd name="connsiteY3" fmla="*/ 56445 h 112889"/>
              <a:gd name="connsiteX4" fmla="*/ 519289 w 4775200"/>
              <a:gd name="connsiteY4" fmla="*/ 45156 h 112889"/>
              <a:gd name="connsiteX5" fmla="*/ 598311 w 4775200"/>
              <a:gd name="connsiteY5" fmla="*/ 33867 h 112889"/>
              <a:gd name="connsiteX6" fmla="*/ 1072444 w 4775200"/>
              <a:gd name="connsiteY6" fmla="*/ 22578 h 112889"/>
              <a:gd name="connsiteX7" fmla="*/ 1309511 w 4775200"/>
              <a:gd name="connsiteY7" fmla="*/ 33867 h 112889"/>
              <a:gd name="connsiteX8" fmla="*/ 1557867 w 4775200"/>
              <a:gd name="connsiteY8" fmla="*/ 22578 h 112889"/>
              <a:gd name="connsiteX9" fmla="*/ 1625600 w 4775200"/>
              <a:gd name="connsiteY9" fmla="*/ 11289 h 112889"/>
              <a:gd name="connsiteX10" fmla="*/ 2043289 w 4775200"/>
              <a:gd name="connsiteY10" fmla="*/ 0 h 112889"/>
              <a:gd name="connsiteX11" fmla="*/ 3476978 w 4775200"/>
              <a:gd name="connsiteY11" fmla="*/ 11289 h 112889"/>
              <a:gd name="connsiteX12" fmla="*/ 4041422 w 4775200"/>
              <a:gd name="connsiteY12" fmla="*/ 33867 h 112889"/>
              <a:gd name="connsiteX13" fmla="*/ 4368800 w 4775200"/>
              <a:gd name="connsiteY13" fmla="*/ 45156 h 112889"/>
              <a:gd name="connsiteX14" fmla="*/ 4583289 w 4775200"/>
              <a:gd name="connsiteY14" fmla="*/ 56445 h 112889"/>
              <a:gd name="connsiteX15" fmla="*/ 4775200 w 4775200"/>
              <a:gd name="connsiteY15" fmla="*/ 67734 h 112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75200" h="112889">
                <a:moveTo>
                  <a:pt x="0" y="112889"/>
                </a:moveTo>
                <a:cubicBezTo>
                  <a:pt x="45156" y="105363"/>
                  <a:pt x="92038" y="104789"/>
                  <a:pt x="135467" y="90312"/>
                </a:cubicBezTo>
                <a:cubicBezTo>
                  <a:pt x="169991" y="78804"/>
                  <a:pt x="185957" y="71926"/>
                  <a:pt x="225778" y="67734"/>
                </a:cubicBezTo>
                <a:cubicBezTo>
                  <a:pt x="278303" y="62205"/>
                  <a:pt x="331162" y="60496"/>
                  <a:pt x="383822" y="56445"/>
                </a:cubicBezTo>
                <a:cubicBezTo>
                  <a:pt x="429001" y="52970"/>
                  <a:pt x="474226" y="49900"/>
                  <a:pt x="519289" y="45156"/>
                </a:cubicBezTo>
                <a:cubicBezTo>
                  <a:pt x="545751" y="42371"/>
                  <a:pt x="571725" y="34952"/>
                  <a:pt x="598311" y="33867"/>
                </a:cubicBezTo>
                <a:cubicBezTo>
                  <a:pt x="756269" y="27420"/>
                  <a:pt x="914400" y="26341"/>
                  <a:pt x="1072444" y="22578"/>
                </a:cubicBezTo>
                <a:cubicBezTo>
                  <a:pt x="1151466" y="26341"/>
                  <a:pt x="1230399" y="33867"/>
                  <a:pt x="1309511" y="33867"/>
                </a:cubicBezTo>
                <a:cubicBezTo>
                  <a:pt x="1392382" y="33867"/>
                  <a:pt x="1475207" y="28482"/>
                  <a:pt x="1557867" y="22578"/>
                </a:cubicBezTo>
                <a:cubicBezTo>
                  <a:pt x="1580698" y="20947"/>
                  <a:pt x="1602736" y="12352"/>
                  <a:pt x="1625600" y="11289"/>
                </a:cubicBezTo>
                <a:cubicBezTo>
                  <a:pt x="1764730" y="4818"/>
                  <a:pt x="1904059" y="3763"/>
                  <a:pt x="2043289" y="0"/>
                </a:cubicBezTo>
                <a:cubicBezTo>
                  <a:pt x="2942494" y="32115"/>
                  <a:pt x="2464628" y="25548"/>
                  <a:pt x="3476978" y="11289"/>
                </a:cubicBezTo>
                <a:cubicBezTo>
                  <a:pt x="3728516" y="42732"/>
                  <a:pt x="3514248" y="19017"/>
                  <a:pt x="4041422" y="33867"/>
                </a:cubicBezTo>
                <a:lnTo>
                  <a:pt x="4368800" y="45156"/>
                </a:lnTo>
                <a:cubicBezTo>
                  <a:pt x="4440333" y="48137"/>
                  <a:pt x="4511804" y="52474"/>
                  <a:pt x="4583289" y="56445"/>
                </a:cubicBezTo>
                <a:lnTo>
                  <a:pt x="4775200" y="67734"/>
                </a:lnTo>
              </a:path>
            </a:pathLst>
          </a:custGeom>
          <a:noFill/>
          <a:ln w="79375" cap="rnd">
            <a:solidFill>
              <a:srgbClr val="0B4B9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Freihandform 5">
            <a:extLst>
              <a:ext uri="{FF2B5EF4-FFF2-40B4-BE49-F238E27FC236}">
                <a16:creationId xmlns:a16="http://schemas.microsoft.com/office/drawing/2014/main" id="{C975B0FD-4929-0820-8EC0-37C75A30B7E2}"/>
              </a:ext>
            </a:extLst>
          </p:cNvPr>
          <p:cNvSpPr/>
          <p:nvPr/>
        </p:nvSpPr>
        <p:spPr>
          <a:xfrm>
            <a:off x="536885" y="4187371"/>
            <a:ext cx="4399099" cy="572497"/>
          </a:xfrm>
          <a:custGeom>
            <a:avLst/>
            <a:gdLst>
              <a:gd name="connsiteX0" fmla="*/ 0 w 4772416"/>
              <a:gd name="connsiteY0" fmla="*/ 659704 h 659704"/>
              <a:gd name="connsiteX1" fmla="*/ 58455 w 4772416"/>
              <a:gd name="connsiteY1" fmla="*/ 655529 h 659704"/>
              <a:gd name="connsiteX2" fmla="*/ 104383 w 4772416"/>
              <a:gd name="connsiteY2" fmla="*/ 651353 h 659704"/>
              <a:gd name="connsiteX3" fmla="*/ 171189 w 4772416"/>
              <a:gd name="connsiteY3" fmla="*/ 647178 h 659704"/>
              <a:gd name="connsiteX4" fmla="*/ 229644 w 4772416"/>
              <a:gd name="connsiteY4" fmla="*/ 643003 h 659704"/>
              <a:gd name="connsiteX5" fmla="*/ 279748 w 4772416"/>
              <a:gd name="connsiteY5" fmla="*/ 634652 h 659704"/>
              <a:gd name="connsiteX6" fmla="*/ 321501 w 4772416"/>
              <a:gd name="connsiteY6" fmla="*/ 626301 h 659704"/>
              <a:gd name="connsiteX7" fmla="*/ 342378 w 4772416"/>
              <a:gd name="connsiteY7" fmla="*/ 622126 h 659704"/>
              <a:gd name="connsiteX8" fmla="*/ 438411 w 4772416"/>
              <a:gd name="connsiteY8" fmla="*/ 613775 h 659704"/>
              <a:gd name="connsiteX9" fmla="*/ 455112 w 4772416"/>
              <a:gd name="connsiteY9" fmla="*/ 609600 h 659704"/>
              <a:gd name="connsiteX10" fmla="*/ 467638 w 4772416"/>
              <a:gd name="connsiteY10" fmla="*/ 605425 h 659704"/>
              <a:gd name="connsiteX11" fmla="*/ 526093 w 4772416"/>
              <a:gd name="connsiteY11" fmla="*/ 597074 h 659704"/>
              <a:gd name="connsiteX12" fmla="*/ 572022 w 4772416"/>
              <a:gd name="connsiteY12" fmla="*/ 588723 h 659704"/>
              <a:gd name="connsiteX13" fmla="*/ 643003 w 4772416"/>
              <a:gd name="connsiteY13" fmla="*/ 584548 h 659704"/>
              <a:gd name="connsiteX14" fmla="*/ 668055 w 4772416"/>
              <a:gd name="connsiteY14" fmla="*/ 580372 h 659704"/>
              <a:gd name="connsiteX15" fmla="*/ 688931 w 4772416"/>
              <a:gd name="connsiteY15" fmla="*/ 576197 h 659704"/>
              <a:gd name="connsiteX16" fmla="*/ 726509 w 4772416"/>
              <a:gd name="connsiteY16" fmla="*/ 572022 h 659704"/>
              <a:gd name="connsiteX17" fmla="*/ 759912 w 4772416"/>
              <a:gd name="connsiteY17" fmla="*/ 567846 h 659704"/>
              <a:gd name="connsiteX18" fmla="*/ 797490 w 4772416"/>
              <a:gd name="connsiteY18" fmla="*/ 563671 h 659704"/>
              <a:gd name="connsiteX19" fmla="*/ 818367 w 4772416"/>
              <a:gd name="connsiteY19" fmla="*/ 559496 h 659704"/>
              <a:gd name="connsiteX20" fmla="*/ 851770 w 4772416"/>
              <a:gd name="connsiteY20" fmla="*/ 555320 h 659704"/>
              <a:gd name="connsiteX21" fmla="*/ 872646 w 4772416"/>
              <a:gd name="connsiteY21" fmla="*/ 551145 h 659704"/>
              <a:gd name="connsiteX22" fmla="*/ 985381 w 4772416"/>
              <a:gd name="connsiteY22" fmla="*/ 546970 h 659704"/>
              <a:gd name="connsiteX23" fmla="*/ 1081414 w 4772416"/>
              <a:gd name="connsiteY23" fmla="*/ 538619 h 659704"/>
              <a:gd name="connsiteX24" fmla="*/ 1156570 w 4772416"/>
              <a:gd name="connsiteY24" fmla="*/ 530268 h 659704"/>
              <a:gd name="connsiteX25" fmla="*/ 1206674 w 4772416"/>
              <a:gd name="connsiteY25" fmla="*/ 517742 h 659704"/>
              <a:gd name="connsiteX26" fmla="*/ 1256778 w 4772416"/>
              <a:gd name="connsiteY26" fmla="*/ 509392 h 659704"/>
              <a:gd name="connsiteX27" fmla="*/ 1277655 w 4772416"/>
              <a:gd name="connsiteY27" fmla="*/ 505216 h 659704"/>
              <a:gd name="connsiteX28" fmla="*/ 1423792 w 4772416"/>
              <a:gd name="connsiteY28" fmla="*/ 501041 h 659704"/>
              <a:gd name="connsiteX29" fmla="*/ 1461370 w 4772416"/>
              <a:gd name="connsiteY29" fmla="*/ 496866 h 659704"/>
              <a:gd name="connsiteX30" fmla="*/ 1482246 w 4772416"/>
              <a:gd name="connsiteY30" fmla="*/ 492690 h 659704"/>
              <a:gd name="connsiteX31" fmla="*/ 1494772 w 4772416"/>
              <a:gd name="connsiteY31" fmla="*/ 488515 h 659704"/>
              <a:gd name="connsiteX32" fmla="*/ 1544877 w 4772416"/>
              <a:gd name="connsiteY32" fmla="*/ 484340 h 659704"/>
              <a:gd name="connsiteX33" fmla="*/ 1628383 w 4772416"/>
              <a:gd name="connsiteY33" fmla="*/ 475989 h 659704"/>
              <a:gd name="connsiteX34" fmla="*/ 1678488 w 4772416"/>
              <a:gd name="connsiteY34" fmla="*/ 471814 h 659704"/>
              <a:gd name="connsiteX35" fmla="*/ 1736942 w 4772416"/>
              <a:gd name="connsiteY35" fmla="*/ 463463 h 659704"/>
              <a:gd name="connsiteX36" fmla="*/ 1761994 w 4772416"/>
              <a:gd name="connsiteY36" fmla="*/ 459288 h 659704"/>
              <a:gd name="connsiteX37" fmla="*/ 1795397 w 4772416"/>
              <a:gd name="connsiteY37" fmla="*/ 455112 h 659704"/>
              <a:gd name="connsiteX38" fmla="*/ 1812099 w 4772416"/>
              <a:gd name="connsiteY38" fmla="*/ 450937 h 659704"/>
              <a:gd name="connsiteX39" fmla="*/ 1841326 w 4772416"/>
              <a:gd name="connsiteY39" fmla="*/ 446762 h 659704"/>
              <a:gd name="connsiteX40" fmla="*/ 1862203 w 4772416"/>
              <a:gd name="connsiteY40" fmla="*/ 442586 h 659704"/>
              <a:gd name="connsiteX41" fmla="*/ 1924833 w 4772416"/>
              <a:gd name="connsiteY41" fmla="*/ 438411 h 659704"/>
              <a:gd name="connsiteX42" fmla="*/ 1970762 w 4772416"/>
              <a:gd name="connsiteY42" fmla="*/ 434235 h 659704"/>
              <a:gd name="connsiteX43" fmla="*/ 1995814 w 4772416"/>
              <a:gd name="connsiteY43" fmla="*/ 425885 h 659704"/>
              <a:gd name="connsiteX44" fmla="*/ 2025041 w 4772416"/>
              <a:gd name="connsiteY44" fmla="*/ 417534 h 659704"/>
              <a:gd name="connsiteX45" fmla="*/ 2041742 w 4772416"/>
              <a:gd name="connsiteY45" fmla="*/ 409183 h 659704"/>
              <a:gd name="connsiteX46" fmla="*/ 2054268 w 4772416"/>
              <a:gd name="connsiteY46" fmla="*/ 400833 h 659704"/>
              <a:gd name="connsiteX47" fmla="*/ 2096022 w 4772416"/>
              <a:gd name="connsiteY47" fmla="*/ 388307 h 659704"/>
              <a:gd name="connsiteX48" fmla="*/ 2121074 w 4772416"/>
              <a:gd name="connsiteY48" fmla="*/ 379956 h 659704"/>
              <a:gd name="connsiteX49" fmla="*/ 2192055 w 4772416"/>
              <a:gd name="connsiteY49" fmla="*/ 371605 h 659704"/>
              <a:gd name="connsiteX50" fmla="*/ 2208756 w 4772416"/>
              <a:gd name="connsiteY50" fmla="*/ 367430 h 659704"/>
              <a:gd name="connsiteX51" fmla="*/ 2279737 w 4772416"/>
              <a:gd name="connsiteY51" fmla="*/ 359079 h 659704"/>
              <a:gd name="connsiteX52" fmla="*/ 2359068 w 4772416"/>
              <a:gd name="connsiteY52" fmla="*/ 350729 h 659704"/>
              <a:gd name="connsiteX53" fmla="*/ 2379945 w 4772416"/>
              <a:gd name="connsiteY53" fmla="*/ 346553 h 659704"/>
              <a:gd name="connsiteX54" fmla="*/ 2404997 w 4772416"/>
              <a:gd name="connsiteY54" fmla="*/ 342378 h 659704"/>
              <a:gd name="connsiteX55" fmla="*/ 2421699 w 4772416"/>
              <a:gd name="connsiteY55" fmla="*/ 338203 h 659704"/>
              <a:gd name="connsiteX56" fmla="*/ 2459277 w 4772416"/>
              <a:gd name="connsiteY56" fmla="*/ 329852 h 659704"/>
              <a:gd name="connsiteX57" fmla="*/ 2496855 w 4772416"/>
              <a:gd name="connsiteY57" fmla="*/ 313151 h 659704"/>
              <a:gd name="connsiteX58" fmla="*/ 2513556 w 4772416"/>
              <a:gd name="connsiteY58" fmla="*/ 304800 h 659704"/>
              <a:gd name="connsiteX59" fmla="*/ 2538608 w 4772416"/>
              <a:gd name="connsiteY59" fmla="*/ 296449 h 659704"/>
              <a:gd name="connsiteX60" fmla="*/ 2563660 w 4772416"/>
              <a:gd name="connsiteY60" fmla="*/ 283923 h 659704"/>
              <a:gd name="connsiteX61" fmla="*/ 2580362 w 4772416"/>
              <a:gd name="connsiteY61" fmla="*/ 275572 h 659704"/>
              <a:gd name="connsiteX62" fmla="*/ 2601238 w 4772416"/>
              <a:gd name="connsiteY62" fmla="*/ 271397 h 659704"/>
              <a:gd name="connsiteX63" fmla="*/ 2626290 w 4772416"/>
              <a:gd name="connsiteY63" fmla="*/ 263046 h 659704"/>
              <a:gd name="connsiteX64" fmla="*/ 2638816 w 4772416"/>
              <a:gd name="connsiteY64" fmla="*/ 258871 h 659704"/>
              <a:gd name="connsiteX65" fmla="*/ 2663868 w 4772416"/>
              <a:gd name="connsiteY65" fmla="*/ 250520 h 659704"/>
              <a:gd name="connsiteX66" fmla="*/ 2705622 w 4772416"/>
              <a:gd name="connsiteY66" fmla="*/ 246345 h 659704"/>
              <a:gd name="connsiteX67" fmla="*/ 2776603 w 4772416"/>
              <a:gd name="connsiteY67" fmla="*/ 237994 h 659704"/>
              <a:gd name="connsiteX68" fmla="*/ 2839233 w 4772416"/>
              <a:gd name="connsiteY68" fmla="*/ 233819 h 659704"/>
              <a:gd name="connsiteX69" fmla="*/ 2880986 w 4772416"/>
              <a:gd name="connsiteY69" fmla="*/ 225468 h 659704"/>
              <a:gd name="connsiteX70" fmla="*/ 2943616 w 4772416"/>
              <a:gd name="connsiteY70" fmla="*/ 221293 h 659704"/>
              <a:gd name="connsiteX71" fmla="*/ 3006246 w 4772416"/>
              <a:gd name="connsiteY71" fmla="*/ 208767 h 659704"/>
              <a:gd name="connsiteX72" fmla="*/ 3027123 w 4772416"/>
              <a:gd name="connsiteY72" fmla="*/ 204592 h 659704"/>
              <a:gd name="connsiteX73" fmla="*/ 3052175 w 4772416"/>
              <a:gd name="connsiteY73" fmla="*/ 200416 h 659704"/>
              <a:gd name="connsiteX74" fmla="*/ 3064701 w 4772416"/>
              <a:gd name="connsiteY74" fmla="*/ 196241 h 659704"/>
              <a:gd name="connsiteX75" fmla="*/ 3081403 w 4772416"/>
              <a:gd name="connsiteY75" fmla="*/ 192066 h 659704"/>
              <a:gd name="connsiteX76" fmla="*/ 3093929 w 4772416"/>
              <a:gd name="connsiteY76" fmla="*/ 187890 h 659704"/>
              <a:gd name="connsiteX77" fmla="*/ 3160734 w 4772416"/>
              <a:gd name="connsiteY77" fmla="*/ 183715 h 659704"/>
              <a:gd name="connsiteX78" fmla="*/ 3331923 w 4772416"/>
              <a:gd name="connsiteY78" fmla="*/ 175364 h 659704"/>
              <a:gd name="connsiteX79" fmla="*/ 3415430 w 4772416"/>
              <a:gd name="connsiteY79" fmla="*/ 167014 h 659704"/>
              <a:gd name="connsiteX80" fmla="*/ 3427956 w 4772416"/>
              <a:gd name="connsiteY80" fmla="*/ 162838 h 659704"/>
              <a:gd name="connsiteX81" fmla="*/ 3469709 w 4772416"/>
              <a:gd name="connsiteY81" fmla="*/ 146137 h 659704"/>
              <a:gd name="connsiteX82" fmla="*/ 3503112 w 4772416"/>
              <a:gd name="connsiteY82" fmla="*/ 137786 h 659704"/>
              <a:gd name="connsiteX83" fmla="*/ 3519814 w 4772416"/>
              <a:gd name="connsiteY83" fmla="*/ 133611 h 659704"/>
              <a:gd name="connsiteX84" fmla="*/ 3540690 w 4772416"/>
              <a:gd name="connsiteY84" fmla="*/ 125260 h 659704"/>
              <a:gd name="connsiteX85" fmla="*/ 3557392 w 4772416"/>
              <a:gd name="connsiteY85" fmla="*/ 121085 h 659704"/>
              <a:gd name="connsiteX86" fmla="*/ 3599145 w 4772416"/>
              <a:gd name="connsiteY86" fmla="*/ 108559 h 659704"/>
              <a:gd name="connsiteX87" fmla="*/ 3632548 w 4772416"/>
              <a:gd name="connsiteY87" fmla="*/ 100208 h 659704"/>
              <a:gd name="connsiteX88" fmla="*/ 3761983 w 4772416"/>
              <a:gd name="connsiteY88" fmla="*/ 87682 h 659704"/>
              <a:gd name="connsiteX89" fmla="*/ 3787035 w 4772416"/>
              <a:gd name="connsiteY89" fmla="*/ 83507 h 659704"/>
              <a:gd name="connsiteX90" fmla="*/ 3807912 w 4772416"/>
              <a:gd name="connsiteY90" fmla="*/ 79331 h 659704"/>
              <a:gd name="connsiteX91" fmla="*/ 3878893 w 4772416"/>
              <a:gd name="connsiteY91" fmla="*/ 75156 h 659704"/>
              <a:gd name="connsiteX92" fmla="*/ 3954049 w 4772416"/>
              <a:gd name="connsiteY92" fmla="*/ 66805 h 659704"/>
              <a:gd name="connsiteX93" fmla="*/ 4279726 w 4772416"/>
              <a:gd name="connsiteY93" fmla="*/ 58455 h 659704"/>
              <a:gd name="connsiteX94" fmla="*/ 4329830 w 4772416"/>
              <a:gd name="connsiteY94" fmla="*/ 54279 h 659704"/>
              <a:gd name="connsiteX95" fmla="*/ 4388285 w 4772416"/>
              <a:gd name="connsiteY95" fmla="*/ 45929 h 659704"/>
              <a:gd name="connsiteX96" fmla="*/ 4430038 w 4772416"/>
              <a:gd name="connsiteY96" fmla="*/ 41753 h 659704"/>
              <a:gd name="connsiteX97" fmla="*/ 4488493 w 4772416"/>
              <a:gd name="connsiteY97" fmla="*/ 33403 h 659704"/>
              <a:gd name="connsiteX98" fmla="*/ 4584526 w 4772416"/>
              <a:gd name="connsiteY98" fmla="*/ 29227 h 659704"/>
              <a:gd name="connsiteX99" fmla="*/ 4609578 w 4772416"/>
              <a:gd name="connsiteY99" fmla="*/ 25052 h 659704"/>
              <a:gd name="connsiteX100" fmla="*/ 4688909 w 4772416"/>
              <a:gd name="connsiteY100" fmla="*/ 16701 h 659704"/>
              <a:gd name="connsiteX101" fmla="*/ 4722312 w 4772416"/>
              <a:gd name="connsiteY101" fmla="*/ 8351 h 659704"/>
              <a:gd name="connsiteX102" fmla="*/ 4755715 w 4772416"/>
              <a:gd name="connsiteY102" fmla="*/ 0 h 659704"/>
              <a:gd name="connsiteX103" fmla="*/ 4772416 w 4772416"/>
              <a:gd name="connsiteY103" fmla="*/ 0 h 65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4772416" h="659704">
                <a:moveTo>
                  <a:pt x="0" y="659704"/>
                </a:moveTo>
                <a:lnTo>
                  <a:pt x="58455" y="655529"/>
                </a:lnTo>
                <a:cubicBezTo>
                  <a:pt x="73779" y="654303"/>
                  <a:pt x="89053" y="652489"/>
                  <a:pt x="104383" y="651353"/>
                </a:cubicBezTo>
                <a:cubicBezTo>
                  <a:pt x="126634" y="649705"/>
                  <a:pt x="148926" y="648662"/>
                  <a:pt x="171189" y="647178"/>
                </a:cubicBezTo>
                <a:lnTo>
                  <a:pt x="229644" y="643003"/>
                </a:lnTo>
                <a:cubicBezTo>
                  <a:pt x="246345" y="640219"/>
                  <a:pt x="263685" y="640006"/>
                  <a:pt x="279748" y="634652"/>
                </a:cubicBezTo>
                <a:cubicBezTo>
                  <a:pt x="303755" y="626650"/>
                  <a:pt x="283122" y="632698"/>
                  <a:pt x="321501" y="626301"/>
                </a:cubicBezTo>
                <a:cubicBezTo>
                  <a:pt x="328501" y="625134"/>
                  <a:pt x="335322" y="622882"/>
                  <a:pt x="342378" y="622126"/>
                </a:cubicBezTo>
                <a:cubicBezTo>
                  <a:pt x="374327" y="618703"/>
                  <a:pt x="438411" y="613775"/>
                  <a:pt x="438411" y="613775"/>
                </a:cubicBezTo>
                <a:cubicBezTo>
                  <a:pt x="443978" y="612383"/>
                  <a:pt x="449594" y="611176"/>
                  <a:pt x="455112" y="609600"/>
                </a:cubicBezTo>
                <a:cubicBezTo>
                  <a:pt x="459344" y="608391"/>
                  <a:pt x="463308" y="606212"/>
                  <a:pt x="467638" y="605425"/>
                </a:cubicBezTo>
                <a:cubicBezTo>
                  <a:pt x="552327" y="590027"/>
                  <a:pt x="457617" y="610768"/>
                  <a:pt x="526093" y="597074"/>
                </a:cubicBezTo>
                <a:cubicBezTo>
                  <a:pt x="553204" y="591652"/>
                  <a:pt x="535635" y="591755"/>
                  <a:pt x="572022" y="588723"/>
                </a:cubicBezTo>
                <a:cubicBezTo>
                  <a:pt x="595641" y="586755"/>
                  <a:pt x="619343" y="585940"/>
                  <a:pt x="643003" y="584548"/>
                </a:cubicBezTo>
                <a:lnTo>
                  <a:pt x="668055" y="580372"/>
                </a:lnTo>
                <a:cubicBezTo>
                  <a:pt x="675037" y="579102"/>
                  <a:pt x="681906" y="577201"/>
                  <a:pt x="688931" y="576197"/>
                </a:cubicBezTo>
                <a:cubicBezTo>
                  <a:pt x="701407" y="574415"/>
                  <a:pt x="713992" y="573495"/>
                  <a:pt x="726509" y="572022"/>
                </a:cubicBezTo>
                <a:lnTo>
                  <a:pt x="759912" y="567846"/>
                </a:lnTo>
                <a:cubicBezTo>
                  <a:pt x="772429" y="566373"/>
                  <a:pt x="785014" y="565453"/>
                  <a:pt x="797490" y="563671"/>
                </a:cubicBezTo>
                <a:cubicBezTo>
                  <a:pt x="804515" y="562667"/>
                  <a:pt x="811353" y="560575"/>
                  <a:pt x="818367" y="559496"/>
                </a:cubicBezTo>
                <a:cubicBezTo>
                  <a:pt x="829458" y="557790"/>
                  <a:pt x="840679" y="557026"/>
                  <a:pt x="851770" y="555320"/>
                </a:cubicBezTo>
                <a:cubicBezTo>
                  <a:pt x="858784" y="554241"/>
                  <a:pt x="865563" y="551588"/>
                  <a:pt x="872646" y="551145"/>
                </a:cubicBezTo>
                <a:cubicBezTo>
                  <a:pt x="910177" y="548800"/>
                  <a:pt x="947803" y="548362"/>
                  <a:pt x="985381" y="546970"/>
                </a:cubicBezTo>
                <a:lnTo>
                  <a:pt x="1081414" y="538619"/>
                </a:lnTo>
                <a:cubicBezTo>
                  <a:pt x="1092250" y="537535"/>
                  <a:pt x="1143048" y="532803"/>
                  <a:pt x="1156570" y="530268"/>
                </a:cubicBezTo>
                <a:cubicBezTo>
                  <a:pt x="1223677" y="517685"/>
                  <a:pt x="1164768" y="526122"/>
                  <a:pt x="1206674" y="517742"/>
                </a:cubicBezTo>
                <a:cubicBezTo>
                  <a:pt x="1255902" y="507897"/>
                  <a:pt x="1194593" y="519757"/>
                  <a:pt x="1256778" y="509392"/>
                </a:cubicBezTo>
                <a:cubicBezTo>
                  <a:pt x="1263778" y="508225"/>
                  <a:pt x="1270567" y="505570"/>
                  <a:pt x="1277655" y="505216"/>
                </a:cubicBezTo>
                <a:cubicBezTo>
                  <a:pt x="1326326" y="502782"/>
                  <a:pt x="1375080" y="502433"/>
                  <a:pt x="1423792" y="501041"/>
                </a:cubicBezTo>
                <a:cubicBezTo>
                  <a:pt x="1436318" y="499649"/>
                  <a:pt x="1448894" y="498648"/>
                  <a:pt x="1461370" y="496866"/>
                </a:cubicBezTo>
                <a:cubicBezTo>
                  <a:pt x="1468395" y="495862"/>
                  <a:pt x="1475361" y="494411"/>
                  <a:pt x="1482246" y="492690"/>
                </a:cubicBezTo>
                <a:cubicBezTo>
                  <a:pt x="1486516" y="491623"/>
                  <a:pt x="1490409" y="489097"/>
                  <a:pt x="1494772" y="488515"/>
                </a:cubicBezTo>
                <a:cubicBezTo>
                  <a:pt x="1511385" y="486300"/>
                  <a:pt x="1528175" y="485732"/>
                  <a:pt x="1544877" y="484340"/>
                </a:cubicBezTo>
                <a:cubicBezTo>
                  <a:pt x="1584156" y="474519"/>
                  <a:pt x="1552226" y="481428"/>
                  <a:pt x="1628383" y="475989"/>
                </a:cubicBezTo>
                <a:cubicBezTo>
                  <a:pt x="1645100" y="474795"/>
                  <a:pt x="1661786" y="473206"/>
                  <a:pt x="1678488" y="471814"/>
                </a:cubicBezTo>
                <a:cubicBezTo>
                  <a:pt x="1738224" y="461856"/>
                  <a:pt x="1663839" y="473906"/>
                  <a:pt x="1736942" y="463463"/>
                </a:cubicBezTo>
                <a:cubicBezTo>
                  <a:pt x="1745323" y="462266"/>
                  <a:pt x="1753613" y="460485"/>
                  <a:pt x="1761994" y="459288"/>
                </a:cubicBezTo>
                <a:cubicBezTo>
                  <a:pt x="1773102" y="457701"/>
                  <a:pt x="1784329" y="456957"/>
                  <a:pt x="1795397" y="455112"/>
                </a:cubicBezTo>
                <a:cubicBezTo>
                  <a:pt x="1801058" y="454169"/>
                  <a:pt x="1806453" y="451963"/>
                  <a:pt x="1812099" y="450937"/>
                </a:cubicBezTo>
                <a:cubicBezTo>
                  <a:pt x="1821782" y="449177"/>
                  <a:pt x="1831619" y="448380"/>
                  <a:pt x="1841326" y="446762"/>
                </a:cubicBezTo>
                <a:cubicBezTo>
                  <a:pt x="1848326" y="445595"/>
                  <a:pt x="1855141" y="443292"/>
                  <a:pt x="1862203" y="442586"/>
                </a:cubicBezTo>
                <a:cubicBezTo>
                  <a:pt x="1883022" y="440504"/>
                  <a:pt x="1903972" y="440016"/>
                  <a:pt x="1924833" y="438411"/>
                </a:cubicBezTo>
                <a:cubicBezTo>
                  <a:pt x="1940161" y="437232"/>
                  <a:pt x="1955452" y="435627"/>
                  <a:pt x="1970762" y="434235"/>
                </a:cubicBezTo>
                <a:cubicBezTo>
                  <a:pt x="1979113" y="431452"/>
                  <a:pt x="1987275" y="428020"/>
                  <a:pt x="1995814" y="425885"/>
                </a:cubicBezTo>
                <a:cubicBezTo>
                  <a:pt x="2004282" y="423768"/>
                  <a:pt x="2016660" y="421126"/>
                  <a:pt x="2025041" y="417534"/>
                </a:cubicBezTo>
                <a:cubicBezTo>
                  <a:pt x="2030762" y="415082"/>
                  <a:pt x="2036338" y="412271"/>
                  <a:pt x="2041742" y="409183"/>
                </a:cubicBezTo>
                <a:cubicBezTo>
                  <a:pt x="2046099" y="406693"/>
                  <a:pt x="2049682" y="402871"/>
                  <a:pt x="2054268" y="400833"/>
                </a:cubicBezTo>
                <a:cubicBezTo>
                  <a:pt x="2074719" y="391744"/>
                  <a:pt x="2077329" y="393915"/>
                  <a:pt x="2096022" y="388307"/>
                </a:cubicBezTo>
                <a:cubicBezTo>
                  <a:pt x="2104453" y="385778"/>
                  <a:pt x="2112340" y="381048"/>
                  <a:pt x="2121074" y="379956"/>
                </a:cubicBezTo>
                <a:cubicBezTo>
                  <a:pt x="2166983" y="374218"/>
                  <a:pt x="2143325" y="377020"/>
                  <a:pt x="2192055" y="371605"/>
                </a:cubicBezTo>
                <a:cubicBezTo>
                  <a:pt x="2197622" y="370213"/>
                  <a:pt x="2203110" y="368456"/>
                  <a:pt x="2208756" y="367430"/>
                </a:cubicBezTo>
                <a:cubicBezTo>
                  <a:pt x="2233786" y="362879"/>
                  <a:pt x="2253837" y="361957"/>
                  <a:pt x="2279737" y="359079"/>
                </a:cubicBezTo>
                <a:cubicBezTo>
                  <a:pt x="2361796" y="349961"/>
                  <a:pt x="2256204" y="360080"/>
                  <a:pt x="2359068" y="350729"/>
                </a:cubicBezTo>
                <a:lnTo>
                  <a:pt x="2379945" y="346553"/>
                </a:lnTo>
                <a:cubicBezTo>
                  <a:pt x="2388274" y="345039"/>
                  <a:pt x="2396696" y="344038"/>
                  <a:pt x="2404997" y="342378"/>
                </a:cubicBezTo>
                <a:cubicBezTo>
                  <a:pt x="2410624" y="341253"/>
                  <a:pt x="2416097" y="339448"/>
                  <a:pt x="2421699" y="338203"/>
                </a:cubicBezTo>
                <a:cubicBezTo>
                  <a:pt x="2469406" y="327601"/>
                  <a:pt x="2418544" y="340034"/>
                  <a:pt x="2459277" y="329852"/>
                </a:cubicBezTo>
                <a:cubicBezTo>
                  <a:pt x="2496129" y="305283"/>
                  <a:pt x="2437219" y="342971"/>
                  <a:pt x="2496855" y="313151"/>
                </a:cubicBezTo>
                <a:cubicBezTo>
                  <a:pt x="2502422" y="310367"/>
                  <a:pt x="2507777" y="307112"/>
                  <a:pt x="2513556" y="304800"/>
                </a:cubicBezTo>
                <a:cubicBezTo>
                  <a:pt x="2521729" y="301531"/>
                  <a:pt x="2531284" y="301331"/>
                  <a:pt x="2538608" y="296449"/>
                </a:cubicBezTo>
                <a:cubicBezTo>
                  <a:pt x="2562680" y="280402"/>
                  <a:pt x="2539459" y="294296"/>
                  <a:pt x="2563660" y="283923"/>
                </a:cubicBezTo>
                <a:cubicBezTo>
                  <a:pt x="2569381" y="281471"/>
                  <a:pt x="2574457" y="277540"/>
                  <a:pt x="2580362" y="275572"/>
                </a:cubicBezTo>
                <a:cubicBezTo>
                  <a:pt x="2587094" y="273328"/>
                  <a:pt x="2594392" y="273264"/>
                  <a:pt x="2601238" y="271397"/>
                </a:cubicBezTo>
                <a:cubicBezTo>
                  <a:pt x="2609730" y="269081"/>
                  <a:pt x="2617939" y="265830"/>
                  <a:pt x="2626290" y="263046"/>
                </a:cubicBezTo>
                <a:lnTo>
                  <a:pt x="2638816" y="258871"/>
                </a:lnTo>
                <a:cubicBezTo>
                  <a:pt x="2647167" y="256087"/>
                  <a:pt x="2655109" y="251396"/>
                  <a:pt x="2663868" y="250520"/>
                </a:cubicBezTo>
                <a:lnTo>
                  <a:pt x="2705622" y="246345"/>
                </a:lnTo>
                <a:cubicBezTo>
                  <a:pt x="2758265" y="240152"/>
                  <a:pt x="2711455" y="243206"/>
                  <a:pt x="2776603" y="237994"/>
                </a:cubicBezTo>
                <a:cubicBezTo>
                  <a:pt x="2797459" y="236325"/>
                  <a:pt x="2818356" y="235211"/>
                  <a:pt x="2839233" y="233819"/>
                </a:cubicBezTo>
                <a:cubicBezTo>
                  <a:pt x="2854535" y="229994"/>
                  <a:pt x="2864455" y="227042"/>
                  <a:pt x="2880986" y="225468"/>
                </a:cubicBezTo>
                <a:cubicBezTo>
                  <a:pt x="2901815" y="223484"/>
                  <a:pt x="2922739" y="222685"/>
                  <a:pt x="2943616" y="221293"/>
                </a:cubicBezTo>
                <a:cubicBezTo>
                  <a:pt x="2975740" y="210586"/>
                  <a:pt x="2938199" y="222375"/>
                  <a:pt x="3006246" y="208767"/>
                </a:cubicBezTo>
                <a:lnTo>
                  <a:pt x="3027123" y="204592"/>
                </a:lnTo>
                <a:cubicBezTo>
                  <a:pt x="3035452" y="203078"/>
                  <a:pt x="3043911" y="202253"/>
                  <a:pt x="3052175" y="200416"/>
                </a:cubicBezTo>
                <a:cubicBezTo>
                  <a:pt x="3056471" y="199461"/>
                  <a:pt x="3060469" y="197450"/>
                  <a:pt x="3064701" y="196241"/>
                </a:cubicBezTo>
                <a:cubicBezTo>
                  <a:pt x="3070219" y="194665"/>
                  <a:pt x="3075885" y="193643"/>
                  <a:pt x="3081403" y="192066"/>
                </a:cubicBezTo>
                <a:cubicBezTo>
                  <a:pt x="3085635" y="190857"/>
                  <a:pt x="3089552" y="188351"/>
                  <a:pt x="3093929" y="187890"/>
                </a:cubicBezTo>
                <a:cubicBezTo>
                  <a:pt x="3116118" y="185554"/>
                  <a:pt x="3138475" y="185250"/>
                  <a:pt x="3160734" y="183715"/>
                </a:cubicBezTo>
                <a:cubicBezTo>
                  <a:pt x="3276192" y="175753"/>
                  <a:pt x="3148963" y="181899"/>
                  <a:pt x="3331923" y="175364"/>
                </a:cubicBezTo>
                <a:cubicBezTo>
                  <a:pt x="3359759" y="172581"/>
                  <a:pt x="3388892" y="175862"/>
                  <a:pt x="3415430" y="167014"/>
                </a:cubicBezTo>
                <a:cubicBezTo>
                  <a:pt x="3419605" y="165622"/>
                  <a:pt x="3423911" y="164572"/>
                  <a:pt x="3427956" y="162838"/>
                </a:cubicBezTo>
                <a:cubicBezTo>
                  <a:pt x="3452140" y="152473"/>
                  <a:pt x="3439305" y="153738"/>
                  <a:pt x="3469709" y="146137"/>
                </a:cubicBezTo>
                <a:lnTo>
                  <a:pt x="3503112" y="137786"/>
                </a:lnTo>
                <a:cubicBezTo>
                  <a:pt x="3508679" y="136394"/>
                  <a:pt x="3514486" y="135742"/>
                  <a:pt x="3519814" y="133611"/>
                </a:cubicBezTo>
                <a:cubicBezTo>
                  <a:pt x="3526773" y="130827"/>
                  <a:pt x="3533580" y="127630"/>
                  <a:pt x="3540690" y="125260"/>
                </a:cubicBezTo>
                <a:cubicBezTo>
                  <a:pt x="3546134" y="123445"/>
                  <a:pt x="3551948" y="122900"/>
                  <a:pt x="3557392" y="121085"/>
                </a:cubicBezTo>
                <a:cubicBezTo>
                  <a:pt x="3611664" y="102994"/>
                  <a:pt x="3545535" y="120930"/>
                  <a:pt x="3599145" y="108559"/>
                </a:cubicBezTo>
                <a:cubicBezTo>
                  <a:pt x="3610328" y="105978"/>
                  <a:pt x="3621124" y="101314"/>
                  <a:pt x="3632548" y="100208"/>
                </a:cubicBezTo>
                <a:cubicBezTo>
                  <a:pt x="3675693" y="96033"/>
                  <a:pt x="3719226" y="94808"/>
                  <a:pt x="3761983" y="87682"/>
                </a:cubicBezTo>
                <a:lnTo>
                  <a:pt x="3787035" y="83507"/>
                </a:lnTo>
                <a:cubicBezTo>
                  <a:pt x="3794017" y="82237"/>
                  <a:pt x="3800844" y="79974"/>
                  <a:pt x="3807912" y="79331"/>
                </a:cubicBezTo>
                <a:cubicBezTo>
                  <a:pt x="3831516" y="77185"/>
                  <a:pt x="3855278" y="77180"/>
                  <a:pt x="3878893" y="75156"/>
                </a:cubicBezTo>
                <a:cubicBezTo>
                  <a:pt x="3904007" y="73003"/>
                  <a:pt x="3928858" y="67674"/>
                  <a:pt x="3954049" y="66805"/>
                </a:cubicBezTo>
                <a:cubicBezTo>
                  <a:pt x="4143305" y="60279"/>
                  <a:pt x="4034757" y="63454"/>
                  <a:pt x="4279726" y="58455"/>
                </a:cubicBezTo>
                <a:cubicBezTo>
                  <a:pt x="4296427" y="57063"/>
                  <a:pt x="4313181" y="56200"/>
                  <a:pt x="4329830" y="54279"/>
                </a:cubicBezTo>
                <a:cubicBezTo>
                  <a:pt x="4349383" y="52023"/>
                  <a:pt x="4368700" y="47888"/>
                  <a:pt x="4388285" y="45929"/>
                </a:cubicBezTo>
                <a:cubicBezTo>
                  <a:pt x="4402203" y="44537"/>
                  <a:pt x="4416159" y="43488"/>
                  <a:pt x="4430038" y="41753"/>
                </a:cubicBezTo>
                <a:cubicBezTo>
                  <a:pt x="4449569" y="39312"/>
                  <a:pt x="4468875" y="34994"/>
                  <a:pt x="4488493" y="33403"/>
                </a:cubicBezTo>
                <a:cubicBezTo>
                  <a:pt x="4520429" y="30814"/>
                  <a:pt x="4552515" y="30619"/>
                  <a:pt x="4584526" y="29227"/>
                </a:cubicBezTo>
                <a:cubicBezTo>
                  <a:pt x="4592877" y="27835"/>
                  <a:pt x="4601178" y="26102"/>
                  <a:pt x="4609578" y="25052"/>
                </a:cubicBezTo>
                <a:cubicBezTo>
                  <a:pt x="4638368" y="21453"/>
                  <a:pt x="4660409" y="20773"/>
                  <a:pt x="4688909" y="16701"/>
                </a:cubicBezTo>
                <a:cubicBezTo>
                  <a:pt x="4717508" y="12615"/>
                  <a:pt x="4700941" y="14179"/>
                  <a:pt x="4722312" y="8351"/>
                </a:cubicBezTo>
                <a:cubicBezTo>
                  <a:pt x="4733385" y="5331"/>
                  <a:pt x="4744238" y="0"/>
                  <a:pt x="4755715" y="0"/>
                </a:cubicBezTo>
                <a:lnTo>
                  <a:pt x="4772416" y="0"/>
                </a:lnTo>
              </a:path>
            </a:pathLst>
          </a:custGeom>
          <a:noFill/>
          <a:ln w="79375" cap="rnd">
            <a:solidFill>
              <a:srgbClr val="FF0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reihandform 6">
            <a:extLst>
              <a:ext uri="{FF2B5EF4-FFF2-40B4-BE49-F238E27FC236}">
                <a16:creationId xmlns:a16="http://schemas.microsoft.com/office/drawing/2014/main" id="{C790BD46-6AC0-9771-1357-DA13E6B390B1}"/>
              </a:ext>
            </a:extLst>
          </p:cNvPr>
          <p:cNvSpPr/>
          <p:nvPr/>
        </p:nvSpPr>
        <p:spPr>
          <a:xfrm>
            <a:off x="536885" y="4291594"/>
            <a:ext cx="4399099" cy="624653"/>
          </a:xfrm>
          <a:custGeom>
            <a:avLst/>
            <a:gdLst>
              <a:gd name="connsiteX0" fmla="*/ 0 w 4751539"/>
              <a:gd name="connsiteY0" fmla="*/ 659705 h 659705"/>
              <a:gd name="connsiteX1" fmla="*/ 96032 w 4751539"/>
              <a:gd name="connsiteY1" fmla="*/ 638828 h 659705"/>
              <a:gd name="connsiteX2" fmla="*/ 137786 w 4751539"/>
              <a:gd name="connsiteY2" fmla="*/ 630477 h 659705"/>
              <a:gd name="connsiteX3" fmla="*/ 217117 w 4751539"/>
              <a:gd name="connsiteY3" fmla="*/ 613776 h 659705"/>
              <a:gd name="connsiteX4" fmla="*/ 267221 w 4751539"/>
              <a:gd name="connsiteY4" fmla="*/ 609600 h 659705"/>
              <a:gd name="connsiteX5" fmla="*/ 313150 w 4751539"/>
              <a:gd name="connsiteY5" fmla="*/ 597074 h 659705"/>
              <a:gd name="connsiteX6" fmla="*/ 329852 w 4751539"/>
              <a:gd name="connsiteY6" fmla="*/ 592899 h 659705"/>
              <a:gd name="connsiteX7" fmla="*/ 384131 w 4751539"/>
              <a:gd name="connsiteY7" fmla="*/ 584548 h 659705"/>
              <a:gd name="connsiteX8" fmla="*/ 396657 w 4751539"/>
              <a:gd name="connsiteY8" fmla="*/ 580373 h 659705"/>
              <a:gd name="connsiteX9" fmla="*/ 430060 w 4751539"/>
              <a:gd name="connsiteY9" fmla="*/ 572022 h 659705"/>
              <a:gd name="connsiteX10" fmla="*/ 492690 w 4751539"/>
              <a:gd name="connsiteY10" fmla="*/ 555321 h 659705"/>
              <a:gd name="connsiteX11" fmla="*/ 542794 w 4751539"/>
              <a:gd name="connsiteY11" fmla="*/ 546970 h 659705"/>
              <a:gd name="connsiteX12" fmla="*/ 567846 w 4751539"/>
              <a:gd name="connsiteY12" fmla="*/ 542795 h 659705"/>
              <a:gd name="connsiteX13" fmla="*/ 617950 w 4751539"/>
              <a:gd name="connsiteY13" fmla="*/ 526094 h 659705"/>
              <a:gd name="connsiteX14" fmla="*/ 638827 w 4751539"/>
              <a:gd name="connsiteY14" fmla="*/ 521918 h 659705"/>
              <a:gd name="connsiteX15" fmla="*/ 663879 w 4751539"/>
              <a:gd name="connsiteY15" fmla="*/ 513568 h 659705"/>
              <a:gd name="connsiteX16" fmla="*/ 676405 w 4751539"/>
              <a:gd name="connsiteY16" fmla="*/ 509392 h 659705"/>
              <a:gd name="connsiteX17" fmla="*/ 797490 w 4751539"/>
              <a:gd name="connsiteY17" fmla="*/ 501042 h 659705"/>
              <a:gd name="connsiteX18" fmla="*/ 830893 w 4751539"/>
              <a:gd name="connsiteY18" fmla="*/ 496866 h 659705"/>
              <a:gd name="connsiteX19" fmla="*/ 876821 w 4751539"/>
              <a:gd name="connsiteY19" fmla="*/ 492691 h 659705"/>
              <a:gd name="connsiteX20" fmla="*/ 897698 w 4751539"/>
              <a:gd name="connsiteY20" fmla="*/ 488516 h 659705"/>
              <a:gd name="connsiteX21" fmla="*/ 931101 w 4751539"/>
              <a:gd name="connsiteY21" fmla="*/ 484340 h 659705"/>
              <a:gd name="connsiteX22" fmla="*/ 989556 w 4751539"/>
              <a:gd name="connsiteY22" fmla="*/ 467639 h 659705"/>
              <a:gd name="connsiteX23" fmla="*/ 1006257 w 4751539"/>
              <a:gd name="connsiteY23" fmla="*/ 463463 h 659705"/>
              <a:gd name="connsiteX24" fmla="*/ 1018783 w 4751539"/>
              <a:gd name="connsiteY24" fmla="*/ 455113 h 659705"/>
              <a:gd name="connsiteX25" fmla="*/ 1056361 w 4751539"/>
              <a:gd name="connsiteY25" fmla="*/ 446762 h 659705"/>
              <a:gd name="connsiteX26" fmla="*/ 1093939 w 4751539"/>
              <a:gd name="connsiteY26" fmla="*/ 438411 h 659705"/>
              <a:gd name="connsiteX27" fmla="*/ 1123167 w 4751539"/>
              <a:gd name="connsiteY27" fmla="*/ 434236 h 659705"/>
              <a:gd name="connsiteX28" fmla="*/ 1248427 w 4751539"/>
              <a:gd name="connsiteY28" fmla="*/ 425885 h 659705"/>
              <a:gd name="connsiteX29" fmla="*/ 1315232 w 4751539"/>
              <a:gd name="connsiteY29" fmla="*/ 413359 h 659705"/>
              <a:gd name="connsiteX30" fmla="*/ 1344460 w 4751539"/>
              <a:gd name="connsiteY30" fmla="*/ 409184 h 659705"/>
              <a:gd name="connsiteX31" fmla="*/ 1365337 w 4751539"/>
              <a:gd name="connsiteY31" fmla="*/ 405009 h 659705"/>
              <a:gd name="connsiteX32" fmla="*/ 1448843 w 4751539"/>
              <a:gd name="connsiteY32" fmla="*/ 396658 h 659705"/>
              <a:gd name="connsiteX33" fmla="*/ 1511474 w 4751539"/>
              <a:gd name="connsiteY33" fmla="*/ 388307 h 659705"/>
              <a:gd name="connsiteX34" fmla="*/ 1594980 w 4751539"/>
              <a:gd name="connsiteY34" fmla="*/ 375781 h 659705"/>
              <a:gd name="connsiteX35" fmla="*/ 1657610 w 4751539"/>
              <a:gd name="connsiteY35" fmla="*/ 371606 h 659705"/>
              <a:gd name="connsiteX36" fmla="*/ 1707715 w 4751539"/>
              <a:gd name="connsiteY36" fmla="*/ 367431 h 659705"/>
              <a:gd name="connsiteX37" fmla="*/ 1720241 w 4751539"/>
              <a:gd name="connsiteY37" fmla="*/ 363255 h 659705"/>
              <a:gd name="connsiteX38" fmla="*/ 1799572 w 4751539"/>
              <a:gd name="connsiteY38" fmla="*/ 354905 h 659705"/>
              <a:gd name="connsiteX39" fmla="*/ 1832975 w 4751539"/>
              <a:gd name="connsiteY39" fmla="*/ 346554 h 659705"/>
              <a:gd name="connsiteX40" fmla="*/ 1858027 w 4751539"/>
              <a:gd name="connsiteY40" fmla="*/ 338203 h 659705"/>
              <a:gd name="connsiteX41" fmla="*/ 1870553 w 4751539"/>
              <a:gd name="connsiteY41" fmla="*/ 334028 h 659705"/>
              <a:gd name="connsiteX42" fmla="*/ 1891430 w 4751539"/>
              <a:gd name="connsiteY42" fmla="*/ 329853 h 659705"/>
              <a:gd name="connsiteX43" fmla="*/ 1949884 w 4751539"/>
              <a:gd name="connsiteY43" fmla="*/ 313151 h 659705"/>
              <a:gd name="connsiteX44" fmla="*/ 1999989 w 4751539"/>
              <a:gd name="connsiteY44" fmla="*/ 304800 h 659705"/>
              <a:gd name="connsiteX45" fmla="*/ 2012515 w 4751539"/>
              <a:gd name="connsiteY45" fmla="*/ 300625 h 659705"/>
              <a:gd name="connsiteX46" fmla="*/ 2045917 w 4751539"/>
              <a:gd name="connsiteY46" fmla="*/ 296450 h 659705"/>
              <a:gd name="connsiteX47" fmla="*/ 2075145 w 4751539"/>
              <a:gd name="connsiteY47" fmla="*/ 292274 h 659705"/>
              <a:gd name="connsiteX48" fmla="*/ 2091846 w 4751539"/>
              <a:gd name="connsiteY48" fmla="*/ 288099 h 659705"/>
              <a:gd name="connsiteX49" fmla="*/ 2121074 w 4751539"/>
              <a:gd name="connsiteY49" fmla="*/ 283924 h 659705"/>
              <a:gd name="connsiteX50" fmla="*/ 2158652 w 4751539"/>
              <a:gd name="connsiteY50" fmla="*/ 275573 h 659705"/>
              <a:gd name="connsiteX51" fmla="*/ 2192054 w 4751539"/>
              <a:gd name="connsiteY51" fmla="*/ 271398 h 659705"/>
              <a:gd name="connsiteX52" fmla="*/ 2233808 w 4751539"/>
              <a:gd name="connsiteY52" fmla="*/ 263047 h 659705"/>
              <a:gd name="connsiteX53" fmla="*/ 2263035 w 4751539"/>
              <a:gd name="connsiteY53" fmla="*/ 258872 h 659705"/>
              <a:gd name="connsiteX54" fmla="*/ 2321490 w 4751539"/>
              <a:gd name="connsiteY54" fmla="*/ 254696 h 659705"/>
              <a:gd name="connsiteX55" fmla="*/ 2354893 w 4751539"/>
              <a:gd name="connsiteY55" fmla="*/ 250521 h 659705"/>
              <a:gd name="connsiteX56" fmla="*/ 2392471 w 4751539"/>
              <a:gd name="connsiteY56" fmla="*/ 246346 h 659705"/>
              <a:gd name="connsiteX57" fmla="*/ 2463452 w 4751539"/>
              <a:gd name="connsiteY57" fmla="*/ 237995 h 659705"/>
              <a:gd name="connsiteX58" fmla="*/ 2572010 w 4751539"/>
              <a:gd name="connsiteY58" fmla="*/ 229644 h 659705"/>
              <a:gd name="connsiteX59" fmla="*/ 2613764 w 4751539"/>
              <a:gd name="connsiteY59" fmla="*/ 221294 h 659705"/>
              <a:gd name="connsiteX60" fmla="*/ 2626290 w 4751539"/>
              <a:gd name="connsiteY60" fmla="*/ 217118 h 659705"/>
              <a:gd name="connsiteX61" fmla="*/ 2651342 w 4751539"/>
              <a:gd name="connsiteY61" fmla="*/ 212943 h 659705"/>
              <a:gd name="connsiteX62" fmla="*/ 2663868 w 4751539"/>
              <a:gd name="connsiteY62" fmla="*/ 208768 h 659705"/>
              <a:gd name="connsiteX63" fmla="*/ 2693095 w 4751539"/>
              <a:gd name="connsiteY63" fmla="*/ 200417 h 659705"/>
              <a:gd name="connsiteX64" fmla="*/ 2705621 w 4751539"/>
              <a:gd name="connsiteY64" fmla="*/ 192066 h 659705"/>
              <a:gd name="connsiteX65" fmla="*/ 2730674 w 4751539"/>
              <a:gd name="connsiteY65" fmla="*/ 183716 h 659705"/>
              <a:gd name="connsiteX66" fmla="*/ 2743200 w 4751539"/>
              <a:gd name="connsiteY66" fmla="*/ 179540 h 659705"/>
              <a:gd name="connsiteX67" fmla="*/ 2755726 w 4751539"/>
              <a:gd name="connsiteY67" fmla="*/ 175365 h 659705"/>
              <a:gd name="connsiteX68" fmla="*/ 2772427 w 4751539"/>
              <a:gd name="connsiteY68" fmla="*/ 167014 h 659705"/>
              <a:gd name="connsiteX69" fmla="*/ 2784953 w 4751539"/>
              <a:gd name="connsiteY69" fmla="*/ 158663 h 659705"/>
              <a:gd name="connsiteX70" fmla="*/ 2818356 w 4751539"/>
              <a:gd name="connsiteY70" fmla="*/ 150313 h 659705"/>
              <a:gd name="connsiteX71" fmla="*/ 2947791 w 4751539"/>
              <a:gd name="connsiteY71" fmla="*/ 141962 h 659705"/>
              <a:gd name="connsiteX72" fmla="*/ 3098104 w 4751539"/>
              <a:gd name="connsiteY72" fmla="*/ 137787 h 659705"/>
              <a:gd name="connsiteX73" fmla="*/ 3415430 w 4751539"/>
              <a:gd name="connsiteY73" fmla="*/ 125261 h 659705"/>
              <a:gd name="connsiteX74" fmla="*/ 3532339 w 4751539"/>
              <a:gd name="connsiteY74" fmla="*/ 121085 h 659705"/>
              <a:gd name="connsiteX75" fmla="*/ 3661775 w 4751539"/>
              <a:gd name="connsiteY75" fmla="*/ 116910 h 659705"/>
              <a:gd name="connsiteX76" fmla="*/ 3699353 w 4751539"/>
              <a:gd name="connsiteY76" fmla="*/ 112735 h 659705"/>
              <a:gd name="connsiteX77" fmla="*/ 3741106 w 4751539"/>
              <a:gd name="connsiteY77" fmla="*/ 104384 h 659705"/>
              <a:gd name="connsiteX78" fmla="*/ 3787035 w 4751539"/>
              <a:gd name="connsiteY78" fmla="*/ 100209 h 659705"/>
              <a:gd name="connsiteX79" fmla="*/ 3820438 w 4751539"/>
              <a:gd name="connsiteY79" fmla="*/ 96033 h 659705"/>
              <a:gd name="connsiteX80" fmla="*/ 3987452 w 4751539"/>
              <a:gd name="connsiteY80" fmla="*/ 87683 h 659705"/>
              <a:gd name="connsiteX81" fmla="*/ 4041731 w 4751539"/>
              <a:gd name="connsiteY81" fmla="*/ 83507 h 659705"/>
              <a:gd name="connsiteX82" fmla="*/ 4054257 w 4751539"/>
              <a:gd name="connsiteY82" fmla="*/ 79332 h 659705"/>
              <a:gd name="connsiteX83" fmla="*/ 4070958 w 4751539"/>
              <a:gd name="connsiteY83" fmla="*/ 75157 h 659705"/>
              <a:gd name="connsiteX84" fmla="*/ 4112712 w 4751539"/>
              <a:gd name="connsiteY84" fmla="*/ 70981 h 659705"/>
              <a:gd name="connsiteX85" fmla="*/ 4409161 w 4751539"/>
              <a:gd name="connsiteY85" fmla="*/ 58455 h 659705"/>
              <a:gd name="connsiteX86" fmla="*/ 4430038 w 4751539"/>
              <a:gd name="connsiteY86" fmla="*/ 54280 h 659705"/>
              <a:gd name="connsiteX87" fmla="*/ 4459265 w 4751539"/>
              <a:gd name="connsiteY87" fmla="*/ 50105 h 659705"/>
              <a:gd name="connsiteX88" fmla="*/ 4471791 w 4751539"/>
              <a:gd name="connsiteY88" fmla="*/ 45929 h 659705"/>
              <a:gd name="connsiteX89" fmla="*/ 4521895 w 4751539"/>
              <a:gd name="connsiteY89" fmla="*/ 37579 h 659705"/>
              <a:gd name="connsiteX90" fmla="*/ 4551123 w 4751539"/>
              <a:gd name="connsiteY90" fmla="*/ 29228 h 659705"/>
              <a:gd name="connsiteX91" fmla="*/ 4563649 w 4751539"/>
              <a:gd name="connsiteY91" fmla="*/ 25053 h 659705"/>
              <a:gd name="connsiteX92" fmla="*/ 4613753 w 4751539"/>
              <a:gd name="connsiteY92" fmla="*/ 16702 h 659705"/>
              <a:gd name="connsiteX93" fmla="*/ 4722312 w 4751539"/>
              <a:gd name="connsiteY93" fmla="*/ 12526 h 659705"/>
              <a:gd name="connsiteX94" fmla="*/ 4734838 w 4751539"/>
              <a:gd name="connsiteY94" fmla="*/ 4176 h 659705"/>
              <a:gd name="connsiteX95" fmla="*/ 4751539 w 4751539"/>
              <a:gd name="connsiteY95" fmla="*/ 0 h 659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751539" h="659705">
                <a:moveTo>
                  <a:pt x="0" y="659705"/>
                </a:moveTo>
                <a:lnTo>
                  <a:pt x="96032" y="638828"/>
                </a:lnTo>
                <a:cubicBezTo>
                  <a:pt x="143399" y="627897"/>
                  <a:pt x="47169" y="643424"/>
                  <a:pt x="137786" y="630477"/>
                </a:cubicBezTo>
                <a:cubicBezTo>
                  <a:pt x="166048" y="621057"/>
                  <a:pt x="175625" y="617234"/>
                  <a:pt x="217117" y="613776"/>
                </a:cubicBezTo>
                <a:lnTo>
                  <a:pt x="267221" y="609600"/>
                </a:lnTo>
                <a:cubicBezTo>
                  <a:pt x="290633" y="601797"/>
                  <a:pt x="275483" y="606491"/>
                  <a:pt x="313150" y="597074"/>
                </a:cubicBezTo>
                <a:cubicBezTo>
                  <a:pt x="318717" y="595682"/>
                  <a:pt x="324191" y="593842"/>
                  <a:pt x="329852" y="592899"/>
                </a:cubicBezTo>
                <a:cubicBezTo>
                  <a:pt x="364611" y="587106"/>
                  <a:pt x="346523" y="589921"/>
                  <a:pt x="384131" y="584548"/>
                </a:cubicBezTo>
                <a:cubicBezTo>
                  <a:pt x="388306" y="583156"/>
                  <a:pt x="392411" y="581531"/>
                  <a:pt x="396657" y="580373"/>
                </a:cubicBezTo>
                <a:cubicBezTo>
                  <a:pt x="407730" y="577353"/>
                  <a:pt x="430060" y="572022"/>
                  <a:pt x="430060" y="572022"/>
                </a:cubicBezTo>
                <a:cubicBezTo>
                  <a:pt x="455932" y="554775"/>
                  <a:pt x="440141" y="562828"/>
                  <a:pt x="492690" y="555321"/>
                </a:cubicBezTo>
                <a:cubicBezTo>
                  <a:pt x="548714" y="547318"/>
                  <a:pt x="498009" y="555113"/>
                  <a:pt x="542794" y="546970"/>
                </a:cubicBezTo>
                <a:cubicBezTo>
                  <a:pt x="551123" y="545456"/>
                  <a:pt x="559633" y="544848"/>
                  <a:pt x="567846" y="542795"/>
                </a:cubicBezTo>
                <a:cubicBezTo>
                  <a:pt x="567871" y="542789"/>
                  <a:pt x="617924" y="526099"/>
                  <a:pt x="617950" y="526094"/>
                </a:cubicBezTo>
                <a:cubicBezTo>
                  <a:pt x="624909" y="524702"/>
                  <a:pt x="631980" y="523785"/>
                  <a:pt x="638827" y="521918"/>
                </a:cubicBezTo>
                <a:cubicBezTo>
                  <a:pt x="647319" y="519602"/>
                  <a:pt x="655528" y="516352"/>
                  <a:pt x="663879" y="513568"/>
                </a:cubicBezTo>
                <a:cubicBezTo>
                  <a:pt x="668054" y="512176"/>
                  <a:pt x="672026" y="509830"/>
                  <a:pt x="676405" y="509392"/>
                </a:cubicBezTo>
                <a:cubicBezTo>
                  <a:pt x="744507" y="502582"/>
                  <a:pt x="704190" y="505952"/>
                  <a:pt x="797490" y="501042"/>
                </a:cubicBezTo>
                <a:lnTo>
                  <a:pt x="830893" y="496866"/>
                </a:lnTo>
                <a:cubicBezTo>
                  <a:pt x="846181" y="495257"/>
                  <a:pt x="861567" y="494598"/>
                  <a:pt x="876821" y="492691"/>
                </a:cubicBezTo>
                <a:cubicBezTo>
                  <a:pt x="883863" y="491811"/>
                  <a:pt x="890684" y="489595"/>
                  <a:pt x="897698" y="488516"/>
                </a:cubicBezTo>
                <a:cubicBezTo>
                  <a:pt x="908789" y="486810"/>
                  <a:pt x="919967" y="485732"/>
                  <a:pt x="931101" y="484340"/>
                </a:cubicBezTo>
                <a:cubicBezTo>
                  <a:pt x="967046" y="472359"/>
                  <a:pt x="947607" y="478127"/>
                  <a:pt x="989556" y="467639"/>
                </a:cubicBezTo>
                <a:lnTo>
                  <a:pt x="1006257" y="463463"/>
                </a:lnTo>
                <a:cubicBezTo>
                  <a:pt x="1010432" y="460680"/>
                  <a:pt x="1014171" y="457090"/>
                  <a:pt x="1018783" y="455113"/>
                </a:cubicBezTo>
                <a:cubicBezTo>
                  <a:pt x="1024273" y="452760"/>
                  <a:pt x="1052237" y="447678"/>
                  <a:pt x="1056361" y="446762"/>
                </a:cubicBezTo>
                <a:cubicBezTo>
                  <a:pt x="1078866" y="441761"/>
                  <a:pt x="1068773" y="442606"/>
                  <a:pt x="1093939" y="438411"/>
                </a:cubicBezTo>
                <a:cubicBezTo>
                  <a:pt x="1103647" y="436793"/>
                  <a:pt x="1113424" y="435628"/>
                  <a:pt x="1123167" y="434236"/>
                </a:cubicBezTo>
                <a:cubicBezTo>
                  <a:pt x="1172552" y="417776"/>
                  <a:pt x="1121173" y="433598"/>
                  <a:pt x="1248427" y="425885"/>
                </a:cubicBezTo>
                <a:cubicBezTo>
                  <a:pt x="1257874" y="425312"/>
                  <a:pt x="1314811" y="413419"/>
                  <a:pt x="1315232" y="413359"/>
                </a:cubicBezTo>
                <a:cubicBezTo>
                  <a:pt x="1324975" y="411967"/>
                  <a:pt x="1334752" y="410802"/>
                  <a:pt x="1344460" y="409184"/>
                </a:cubicBezTo>
                <a:cubicBezTo>
                  <a:pt x="1351460" y="408017"/>
                  <a:pt x="1358323" y="406088"/>
                  <a:pt x="1365337" y="405009"/>
                </a:cubicBezTo>
                <a:cubicBezTo>
                  <a:pt x="1394916" y="400458"/>
                  <a:pt x="1418105" y="399219"/>
                  <a:pt x="1448843" y="396658"/>
                </a:cubicBezTo>
                <a:cubicBezTo>
                  <a:pt x="1497587" y="386910"/>
                  <a:pt x="1434768" y="398767"/>
                  <a:pt x="1511474" y="388307"/>
                </a:cubicBezTo>
                <a:cubicBezTo>
                  <a:pt x="1551788" y="382810"/>
                  <a:pt x="1558600" y="378945"/>
                  <a:pt x="1594980" y="375781"/>
                </a:cubicBezTo>
                <a:cubicBezTo>
                  <a:pt x="1615824" y="373968"/>
                  <a:pt x="1636744" y="373151"/>
                  <a:pt x="1657610" y="371606"/>
                </a:cubicBezTo>
                <a:lnTo>
                  <a:pt x="1707715" y="367431"/>
                </a:lnTo>
                <a:cubicBezTo>
                  <a:pt x="1711890" y="366039"/>
                  <a:pt x="1715971" y="364323"/>
                  <a:pt x="1720241" y="363255"/>
                </a:cubicBezTo>
                <a:cubicBezTo>
                  <a:pt x="1749059" y="356050"/>
                  <a:pt x="1764905" y="357381"/>
                  <a:pt x="1799572" y="354905"/>
                </a:cubicBezTo>
                <a:cubicBezTo>
                  <a:pt x="1810706" y="352121"/>
                  <a:pt x="1822087" y="350183"/>
                  <a:pt x="1832975" y="346554"/>
                </a:cubicBezTo>
                <a:lnTo>
                  <a:pt x="1858027" y="338203"/>
                </a:lnTo>
                <a:cubicBezTo>
                  <a:pt x="1862202" y="336811"/>
                  <a:pt x="1866237" y="334891"/>
                  <a:pt x="1870553" y="334028"/>
                </a:cubicBezTo>
                <a:cubicBezTo>
                  <a:pt x="1877512" y="332636"/>
                  <a:pt x="1884583" y="331720"/>
                  <a:pt x="1891430" y="329853"/>
                </a:cubicBezTo>
                <a:cubicBezTo>
                  <a:pt x="1922633" y="321343"/>
                  <a:pt x="1914118" y="319112"/>
                  <a:pt x="1949884" y="313151"/>
                </a:cubicBezTo>
                <a:cubicBezTo>
                  <a:pt x="1966586" y="310367"/>
                  <a:pt x="1983926" y="310154"/>
                  <a:pt x="1999989" y="304800"/>
                </a:cubicBezTo>
                <a:cubicBezTo>
                  <a:pt x="2004164" y="303408"/>
                  <a:pt x="2008185" y="301412"/>
                  <a:pt x="2012515" y="300625"/>
                </a:cubicBezTo>
                <a:cubicBezTo>
                  <a:pt x="2023555" y="298618"/>
                  <a:pt x="2034795" y="297933"/>
                  <a:pt x="2045917" y="296450"/>
                </a:cubicBezTo>
                <a:cubicBezTo>
                  <a:pt x="2055672" y="295149"/>
                  <a:pt x="2065462" y="294035"/>
                  <a:pt x="2075145" y="292274"/>
                </a:cubicBezTo>
                <a:cubicBezTo>
                  <a:pt x="2080791" y="291247"/>
                  <a:pt x="2086200" y="289125"/>
                  <a:pt x="2091846" y="288099"/>
                </a:cubicBezTo>
                <a:cubicBezTo>
                  <a:pt x="2101529" y="286339"/>
                  <a:pt x="2111391" y="285685"/>
                  <a:pt x="2121074" y="283924"/>
                </a:cubicBezTo>
                <a:cubicBezTo>
                  <a:pt x="2166815" y="275607"/>
                  <a:pt x="2104749" y="283865"/>
                  <a:pt x="2158652" y="275573"/>
                </a:cubicBezTo>
                <a:cubicBezTo>
                  <a:pt x="2169742" y="273867"/>
                  <a:pt x="2180920" y="272790"/>
                  <a:pt x="2192054" y="271398"/>
                </a:cubicBezTo>
                <a:cubicBezTo>
                  <a:pt x="2214195" y="265862"/>
                  <a:pt x="2207188" y="267142"/>
                  <a:pt x="2233808" y="263047"/>
                </a:cubicBezTo>
                <a:cubicBezTo>
                  <a:pt x="2243535" y="261551"/>
                  <a:pt x="2253238" y="259805"/>
                  <a:pt x="2263035" y="258872"/>
                </a:cubicBezTo>
                <a:cubicBezTo>
                  <a:pt x="2282482" y="257020"/>
                  <a:pt x="2302036" y="256465"/>
                  <a:pt x="2321490" y="254696"/>
                </a:cubicBezTo>
                <a:cubicBezTo>
                  <a:pt x="2332665" y="253680"/>
                  <a:pt x="2343749" y="251832"/>
                  <a:pt x="2354893" y="250521"/>
                </a:cubicBezTo>
                <a:lnTo>
                  <a:pt x="2392471" y="246346"/>
                </a:lnTo>
                <a:cubicBezTo>
                  <a:pt x="2434155" y="241135"/>
                  <a:pt x="2413881" y="241808"/>
                  <a:pt x="2463452" y="237995"/>
                </a:cubicBezTo>
                <a:cubicBezTo>
                  <a:pt x="2490383" y="235924"/>
                  <a:pt x="2541804" y="234175"/>
                  <a:pt x="2572010" y="229644"/>
                </a:cubicBezTo>
                <a:cubicBezTo>
                  <a:pt x="2586047" y="227539"/>
                  <a:pt x="2600299" y="225783"/>
                  <a:pt x="2613764" y="221294"/>
                </a:cubicBezTo>
                <a:cubicBezTo>
                  <a:pt x="2617939" y="219902"/>
                  <a:pt x="2621994" y="218073"/>
                  <a:pt x="2626290" y="217118"/>
                </a:cubicBezTo>
                <a:cubicBezTo>
                  <a:pt x="2634554" y="215281"/>
                  <a:pt x="2643078" y="214779"/>
                  <a:pt x="2651342" y="212943"/>
                </a:cubicBezTo>
                <a:cubicBezTo>
                  <a:pt x="2655638" y="211988"/>
                  <a:pt x="2659636" y="209977"/>
                  <a:pt x="2663868" y="208768"/>
                </a:cubicBezTo>
                <a:cubicBezTo>
                  <a:pt x="2700567" y="198282"/>
                  <a:pt x="2663062" y="210427"/>
                  <a:pt x="2693095" y="200417"/>
                </a:cubicBezTo>
                <a:cubicBezTo>
                  <a:pt x="2697270" y="197633"/>
                  <a:pt x="2701035" y="194104"/>
                  <a:pt x="2705621" y="192066"/>
                </a:cubicBezTo>
                <a:cubicBezTo>
                  <a:pt x="2713665" y="188491"/>
                  <a:pt x="2722323" y="186500"/>
                  <a:pt x="2730674" y="183716"/>
                </a:cubicBezTo>
                <a:lnTo>
                  <a:pt x="2743200" y="179540"/>
                </a:lnTo>
                <a:cubicBezTo>
                  <a:pt x="2747375" y="178148"/>
                  <a:pt x="2751790" y="177333"/>
                  <a:pt x="2755726" y="175365"/>
                </a:cubicBezTo>
                <a:cubicBezTo>
                  <a:pt x="2761293" y="172581"/>
                  <a:pt x="2767023" y="170102"/>
                  <a:pt x="2772427" y="167014"/>
                </a:cubicBezTo>
                <a:cubicBezTo>
                  <a:pt x="2776784" y="164524"/>
                  <a:pt x="2780465" y="160907"/>
                  <a:pt x="2784953" y="158663"/>
                </a:cubicBezTo>
                <a:cubicBezTo>
                  <a:pt x="2793019" y="154630"/>
                  <a:pt x="2811211" y="151504"/>
                  <a:pt x="2818356" y="150313"/>
                </a:cubicBezTo>
                <a:cubicBezTo>
                  <a:pt x="2867534" y="142116"/>
                  <a:pt x="2882402" y="144141"/>
                  <a:pt x="2947791" y="141962"/>
                </a:cubicBezTo>
                <a:lnTo>
                  <a:pt x="3098104" y="137787"/>
                </a:lnTo>
                <a:cubicBezTo>
                  <a:pt x="3244456" y="127332"/>
                  <a:pt x="3129159" y="134803"/>
                  <a:pt x="3415430" y="125261"/>
                </a:cubicBezTo>
                <a:lnTo>
                  <a:pt x="3532339" y="121085"/>
                </a:lnTo>
                <a:lnTo>
                  <a:pt x="3661775" y="116910"/>
                </a:lnTo>
                <a:cubicBezTo>
                  <a:pt x="3674301" y="115518"/>
                  <a:pt x="3686896" y="114651"/>
                  <a:pt x="3699353" y="112735"/>
                </a:cubicBezTo>
                <a:cubicBezTo>
                  <a:pt x="3762264" y="103056"/>
                  <a:pt x="3654337" y="114591"/>
                  <a:pt x="3741106" y="104384"/>
                </a:cubicBezTo>
                <a:cubicBezTo>
                  <a:pt x="3756374" y="102588"/>
                  <a:pt x="3771747" y="101818"/>
                  <a:pt x="3787035" y="100209"/>
                </a:cubicBezTo>
                <a:cubicBezTo>
                  <a:pt x="3798194" y="99034"/>
                  <a:pt x="3809263" y="97049"/>
                  <a:pt x="3820438" y="96033"/>
                </a:cubicBezTo>
                <a:cubicBezTo>
                  <a:pt x="3879874" y="90630"/>
                  <a:pt x="3924516" y="90103"/>
                  <a:pt x="3987452" y="87683"/>
                </a:cubicBezTo>
                <a:cubicBezTo>
                  <a:pt x="4005545" y="86291"/>
                  <a:pt x="4023725" y="85758"/>
                  <a:pt x="4041731" y="83507"/>
                </a:cubicBezTo>
                <a:cubicBezTo>
                  <a:pt x="4046098" y="82961"/>
                  <a:pt x="4050025" y="80541"/>
                  <a:pt x="4054257" y="79332"/>
                </a:cubicBezTo>
                <a:cubicBezTo>
                  <a:pt x="4059775" y="77756"/>
                  <a:pt x="4065277" y="75969"/>
                  <a:pt x="4070958" y="75157"/>
                </a:cubicBezTo>
                <a:cubicBezTo>
                  <a:pt x="4084805" y="73179"/>
                  <a:pt x="4098764" y="72027"/>
                  <a:pt x="4112712" y="70981"/>
                </a:cubicBezTo>
                <a:cubicBezTo>
                  <a:pt x="4264902" y="59567"/>
                  <a:pt x="4237092" y="62652"/>
                  <a:pt x="4409161" y="58455"/>
                </a:cubicBezTo>
                <a:cubicBezTo>
                  <a:pt x="4416120" y="57063"/>
                  <a:pt x="4423038" y="55447"/>
                  <a:pt x="4430038" y="54280"/>
                </a:cubicBezTo>
                <a:cubicBezTo>
                  <a:pt x="4439745" y="52662"/>
                  <a:pt x="4449615" y="52035"/>
                  <a:pt x="4459265" y="50105"/>
                </a:cubicBezTo>
                <a:cubicBezTo>
                  <a:pt x="4463581" y="49242"/>
                  <a:pt x="4467521" y="46996"/>
                  <a:pt x="4471791" y="45929"/>
                </a:cubicBezTo>
                <a:cubicBezTo>
                  <a:pt x="4488067" y="41860"/>
                  <a:pt x="4505405" y="39935"/>
                  <a:pt x="4521895" y="37579"/>
                </a:cubicBezTo>
                <a:cubicBezTo>
                  <a:pt x="4551908" y="27573"/>
                  <a:pt x="4514449" y="39705"/>
                  <a:pt x="4551123" y="29228"/>
                </a:cubicBezTo>
                <a:cubicBezTo>
                  <a:pt x="4555355" y="28019"/>
                  <a:pt x="4559379" y="26120"/>
                  <a:pt x="4563649" y="25053"/>
                </a:cubicBezTo>
                <a:cubicBezTo>
                  <a:pt x="4574769" y="22273"/>
                  <a:pt x="4604412" y="17268"/>
                  <a:pt x="4613753" y="16702"/>
                </a:cubicBezTo>
                <a:cubicBezTo>
                  <a:pt x="4649900" y="14511"/>
                  <a:pt x="4686126" y="13918"/>
                  <a:pt x="4722312" y="12526"/>
                </a:cubicBezTo>
                <a:cubicBezTo>
                  <a:pt x="4726487" y="9743"/>
                  <a:pt x="4730226" y="6153"/>
                  <a:pt x="4734838" y="4176"/>
                </a:cubicBezTo>
                <a:cubicBezTo>
                  <a:pt x="4740112" y="1916"/>
                  <a:pt x="4751539" y="0"/>
                  <a:pt x="4751539" y="0"/>
                </a:cubicBezTo>
              </a:path>
            </a:pathLst>
          </a:custGeom>
          <a:noFill/>
          <a:ln w="79375" cap="rnd">
            <a:solidFill>
              <a:srgbClr val="C000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 Verbindung 2">
            <a:extLst>
              <a:ext uri="{FF2B5EF4-FFF2-40B4-BE49-F238E27FC236}">
                <a16:creationId xmlns:a16="http://schemas.microsoft.com/office/drawing/2014/main" id="{AD555762-33A8-1D57-3CA0-A283D3BFD3A9}"/>
              </a:ext>
            </a:extLst>
          </p:cNvPr>
          <p:cNvCxnSpPr/>
          <p:nvPr/>
        </p:nvCxnSpPr>
        <p:spPr>
          <a:xfrm>
            <a:off x="155540" y="6253378"/>
            <a:ext cx="216024" cy="0"/>
          </a:xfrm>
          <a:prstGeom prst="line">
            <a:avLst/>
          </a:prstGeom>
          <a:ln w="79375" cap="rnd">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434C2CC0-70B2-3D3C-E517-E04FB8FD4F0E}"/>
              </a:ext>
            </a:extLst>
          </p:cNvPr>
          <p:cNvCxnSpPr>
            <a:cxnSpLocks/>
          </p:cNvCxnSpPr>
          <p:nvPr/>
        </p:nvCxnSpPr>
        <p:spPr>
          <a:xfrm>
            <a:off x="154840" y="6459421"/>
            <a:ext cx="216024" cy="0"/>
          </a:xfrm>
          <a:prstGeom prst="line">
            <a:avLst/>
          </a:prstGeom>
          <a:ln w="79375"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Gerade Verbindung 17">
            <a:extLst>
              <a:ext uri="{FF2B5EF4-FFF2-40B4-BE49-F238E27FC236}">
                <a16:creationId xmlns:a16="http://schemas.microsoft.com/office/drawing/2014/main" id="{AB2D9B43-3094-80CB-B8E4-91DF567BA14C}"/>
              </a:ext>
            </a:extLst>
          </p:cNvPr>
          <p:cNvCxnSpPr/>
          <p:nvPr/>
        </p:nvCxnSpPr>
        <p:spPr>
          <a:xfrm>
            <a:off x="154844" y="6642146"/>
            <a:ext cx="216024" cy="0"/>
          </a:xfrm>
          <a:prstGeom prst="line">
            <a:avLst/>
          </a:prstGeom>
          <a:ln w="79375" cap="rnd">
            <a:solidFill>
              <a:srgbClr val="0B4B91"/>
            </a:solidFill>
          </a:ln>
        </p:spPr>
        <p:style>
          <a:lnRef idx="1">
            <a:schemeClr val="accent1"/>
          </a:lnRef>
          <a:fillRef idx="0">
            <a:schemeClr val="accent1"/>
          </a:fillRef>
          <a:effectRef idx="0">
            <a:schemeClr val="accent1"/>
          </a:effectRef>
          <a:fontRef idx="minor">
            <a:schemeClr val="tx1"/>
          </a:fontRef>
        </p:style>
      </p:cxnSp>
      <p:pic>
        <p:nvPicPr>
          <p:cNvPr id="2" name="Grafik 78729506">
            <a:extLst>
              <a:ext uri="{FF2B5EF4-FFF2-40B4-BE49-F238E27FC236}">
                <a16:creationId xmlns:a16="http://schemas.microsoft.com/office/drawing/2014/main" id="{5CA6891E-7FFC-ED7A-F7DE-6F5ED61E8932}"/>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saturation sat="400000"/>
                    </a14:imgEffect>
                  </a14:imgLayer>
                </a14:imgProps>
              </a:ext>
            </a:extLst>
          </a:blip>
          <a:srcRect l="20346" t="64276" r="16182" b="21273"/>
          <a:stretch/>
        </p:blipFill>
        <p:spPr bwMode="auto">
          <a:xfrm>
            <a:off x="523324" y="6018372"/>
            <a:ext cx="4620176" cy="717905"/>
          </a:xfrm>
          <a:prstGeom prst="rect">
            <a:avLst/>
          </a:prstGeom>
        </p:spPr>
      </p:pic>
    </p:spTree>
    <p:extLst>
      <p:ext uri="{BB962C8B-B14F-4D97-AF65-F5344CB8AC3E}">
        <p14:creationId xmlns:p14="http://schemas.microsoft.com/office/powerpoint/2010/main" val="1507098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99FC9-30D7-58A1-EC40-FF3CF47EBA3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10F655A-7F53-7178-853A-FA5A6C817305}"/>
              </a:ext>
            </a:extLst>
          </p:cNvPr>
          <p:cNvSpPr txBox="1"/>
          <p:nvPr/>
        </p:nvSpPr>
        <p:spPr>
          <a:xfrm>
            <a:off x="7261" y="2705152"/>
            <a:ext cx="5169222" cy="3087809"/>
          </a:xfrm>
          <a:prstGeom prst="rect">
            <a:avLst/>
          </a:prstGeom>
          <a:noFill/>
        </p:spPr>
        <p:txBody>
          <a:bodyPr wrap="square" lIns="91440" tIns="45720" rIns="91440" bIns="45720" rtlCol="0" anchor="t">
            <a:spAutoFit/>
          </a:bodyPr>
          <a:lstStyle/>
          <a:p>
            <a:pPr algn="ctr"/>
            <a:r>
              <a:rPr lang="de-DE" sz="2400" dirty="0">
                <a:latin typeface="Arial" panose="020B0604020202020204" pitchFamily="34" charset="0"/>
                <a:cs typeface="Arial" panose="020B0604020202020204" pitchFamily="34" charset="0"/>
              </a:rPr>
              <a:t>Nachhaltiger Verkehr ist vielseitig. </a:t>
            </a:r>
          </a:p>
          <a:p>
            <a:pPr algn="ctr"/>
            <a:r>
              <a:rPr lang="de-DE" sz="2400" noProof="0" dirty="0">
                <a:latin typeface="Arial" panose="020B0604020202020204" pitchFamily="34" charset="0"/>
                <a:cs typeface="Arial" panose="020B0604020202020204" pitchFamily="34" charset="0"/>
              </a:rPr>
              <a:t>Wir brauchen </a:t>
            </a:r>
          </a:p>
          <a:p>
            <a:pPr algn="ctr"/>
            <a:r>
              <a:rPr lang="de-DE" sz="2400" dirty="0">
                <a:latin typeface="Arial" panose="020B0604020202020204" pitchFamily="34" charset="0"/>
                <a:cs typeface="Arial" panose="020B0604020202020204" pitchFamily="34" charset="0"/>
              </a:rPr>
              <a:t>öffentlichen Nahverkehr, </a:t>
            </a:r>
            <a:br>
              <a:rPr lang="de-DE" sz="2400" dirty="0">
                <a:latin typeface="Arial" panose="020B0604020202020204" pitchFamily="34" charset="0"/>
                <a:cs typeface="Arial" panose="020B0604020202020204" pitchFamily="34" charset="0"/>
              </a:rPr>
            </a:br>
            <a:r>
              <a:rPr lang="de-DE" sz="2400" dirty="0">
                <a:latin typeface="Arial" panose="020B0604020202020204" pitchFamily="34" charset="0"/>
                <a:cs typeface="Arial" panose="020B0604020202020204" pitchFamily="34" charset="0"/>
              </a:rPr>
              <a:t>Fahrrad- und Fußgängerinfrastruktur</a:t>
            </a:r>
          </a:p>
          <a:p>
            <a:pPr algn="ctr"/>
            <a:r>
              <a:rPr lang="de-DE" sz="2400" noProof="0" dirty="0">
                <a:latin typeface="Arial" panose="020B0604020202020204" pitchFamily="34" charset="0"/>
                <a:cs typeface="Arial" panose="020B0604020202020204" pitchFamily="34" charset="0"/>
              </a:rPr>
              <a:t>[1].</a:t>
            </a: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E73669D7-2B04-5B98-98AD-299881343326}"/>
              </a:ext>
            </a:extLst>
          </p:cNvPr>
          <p:cNvSpPr txBox="1"/>
          <p:nvPr/>
        </p:nvSpPr>
        <p:spPr>
          <a:xfrm>
            <a:off x="0" y="7516379"/>
            <a:ext cx="5143500" cy="600164"/>
          </a:xfrm>
          <a:prstGeom prst="rect">
            <a:avLst/>
          </a:prstGeom>
          <a:noFill/>
        </p:spPr>
        <p:txBody>
          <a:bodyPr wrap="square" lIns="91440" tIns="45720" rIns="91440" bIns="45720" rtlCol="0" anchor="t">
            <a:spAutoFit/>
          </a:bodyPr>
          <a:lstStyle/>
          <a:p>
            <a:r>
              <a:rPr lang="de-DE" sz="1100" noProof="0" dirty="0">
                <a:latin typeface="Arial"/>
                <a:cs typeface="Arial"/>
              </a:rPr>
              <a:t>Quellen:</a:t>
            </a:r>
            <a:br>
              <a:rPr lang="de-DE" sz="1100" noProof="0" dirty="0">
                <a:latin typeface="Arial" panose="020B0604020202020204" pitchFamily="34" charset="0"/>
                <a:cs typeface="Arial" panose="020B0604020202020204" pitchFamily="34" charset="0"/>
              </a:rPr>
            </a:br>
            <a:r>
              <a:rPr lang="de-DE" sz="1100" noProof="0" dirty="0">
                <a:latin typeface="Arial"/>
                <a:cs typeface="Arial"/>
              </a:rPr>
              <a:t>[1] </a:t>
            </a:r>
            <a:r>
              <a:rPr lang="de-DE" sz="1100" dirty="0">
                <a:ea typeface="+mn-lt"/>
                <a:cs typeface="+mn-lt"/>
              </a:rPr>
              <a:t>Jaramillo, Paulina, et al. "Transport (Chapter 10)." (2022): 1049-1160.</a:t>
            </a:r>
            <a:endParaRPr lang="de-DE" sz="1100" dirty="0">
              <a:latin typeface="Arial"/>
              <a:ea typeface="Lato" panose="020F0502020204030203" pitchFamily="34" charset="0"/>
              <a:cs typeface="Arial"/>
            </a:endParaRPr>
          </a:p>
          <a:p>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4631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EAD25-35D5-CBBD-1C5D-521526C3257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C503EAB6-DC9C-C14C-C90B-032C4C546969}"/>
              </a:ext>
            </a:extLst>
          </p:cNvPr>
          <p:cNvSpPr txBox="1"/>
          <p:nvPr/>
        </p:nvSpPr>
        <p:spPr>
          <a:xfrm>
            <a:off x="6785" y="2296029"/>
            <a:ext cx="5129930" cy="830997"/>
          </a:xfrm>
          <a:prstGeom prst="rect">
            <a:avLst/>
          </a:prstGeom>
          <a:noFill/>
        </p:spPr>
        <p:txBody>
          <a:bodyPr wrap="none" rtlCol="0">
            <a:spAutoFit/>
          </a:bodyPr>
          <a:lstStyle/>
          <a:p>
            <a:pPr algn="ctr"/>
            <a:r>
              <a:rPr lang="de-DE" sz="2400" noProof="0" dirty="0">
                <a:latin typeface="Arial" panose="020B0604020202020204" pitchFamily="34" charset="0"/>
                <a:cs typeface="Arial" panose="020B0604020202020204" pitchFamily="34" charset="0"/>
              </a:rPr>
              <a:t>Im europäischen Vergleich </a:t>
            </a:r>
          </a:p>
          <a:p>
            <a:pPr algn="ctr"/>
            <a:r>
              <a:rPr lang="de-DE" sz="2400" dirty="0">
                <a:latin typeface="Arial" panose="020B0604020202020204" pitchFamily="34" charset="0"/>
                <a:cs typeface="Arial" panose="020B0604020202020204" pitchFamily="34" charset="0"/>
              </a:rPr>
              <a:t>ist mehr Elektromobilität möglich </a:t>
            </a:r>
            <a:r>
              <a:rPr lang="de-DE" sz="2400" noProof="0" dirty="0">
                <a:latin typeface="Arial" panose="020B0604020202020204" pitchFamily="34" charset="0"/>
                <a:cs typeface="Arial" panose="020B0604020202020204" pitchFamily="34" charset="0"/>
              </a:rPr>
              <a:t>[1].</a:t>
            </a:r>
          </a:p>
        </p:txBody>
      </p:sp>
      <p:sp>
        <p:nvSpPr>
          <p:cNvPr id="7" name="TextBox 6">
            <a:extLst>
              <a:ext uri="{FF2B5EF4-FFF2-40B4-BE49-F238E27FC236}">
                <a16:creationId xmlns:a16="http://schemas.microsoft.com/office/drawing/2014/main" id="{B6932E09-8AB1-F60D-90EF-DD21CD821766}"/>
              </a:ext>
            </a:extLst>
          </p:cNvPr>
          <p:cNvSpPr txBox="1"/>
          <p:nvPr/>
        </p:nvSpPr>
        <p:spPr>
          <a:xfrm>
            <a:off x="0" y="7516379"/>
            <a:ext cx="5143500" cy="430887"/>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latin typeface="Lato" charset="0"/>
                <a:ea typeface="Lato" charset="0"/>
                <a:cs typeface="Lato" charset="0"/>
              </a:rPr>
              <a:t>Roadgenius </a:t>
            </a:r>
            <a:r>
              <a:rPr lang="de-DE" sz="1100" dirty="0">
                <a:latin typeface="Lato" charset="0"/>
                <a:ea typeface="Lato" charset="0"/>
                <a:cs typeface="Lato" charset="0"/>
                <a:hlinkClick r:id="rId2">
                  <a:extLst>
                    <a:ext uri="{A12FA001-AC4F-418D-AE19-62706E023703}">
                      <ahyp:hlinkClr xmlns:ahyp="http://schemas.microsoft.com/office/drawing/2018/hyperlinkcolor" val="tx"/>
                    </a:ext>
                  </a:extLst>
                </a:hlinkClick>
              </a:rPr>
              <a:t>https://roadgenius.com/cars/ev/statistics/sales-by-country</a:t>
            </a:r>
            <a:endParaRPr lang="de-DE" sz="1100" noProof="0" dirty="0">
              <a:latin typeface="Arial" panose="020B0604020202020204" pitchFamily="34" charset="0"/>
              <a:cs typeface="Arial" panose="020B0604020202020204" pitchFamily="34" charset="0"/>
            </a:endParaRPr>
          </a:p>
        </p:txBody>
      </p:sp>
      <p:grpSp>
        <p:nvGrpSpPr>
          <p:cNvPr id="2" name="Gruppierung 3">
            <a:extLst>
              <a:ext uri="{FF2B5EF4-FFF2-40B4-BE49-F238E27FC236}">
                <a16:creationId xmlns:a16="http://schemas.microsoft.com/office/drawing/2014/main" id="{2910289D-DA11-DC01-C805-3E71BB9172E0}"/>
              </a:ext>
            </a:extLst>
          </p:cNvPr>
          <p:cNvGrpSpPr/>
          <p:nvPr/>
        </p:nvGrpSpPr>
        <p:grpSpPr>
          <a:xfrm>
            <a:off x="102996" y="3776470"/>
            <a:ext cx="4999255" cy="3536959"/>
            <a:chOff x="683568" y="1491630"/>
            <a:chExt cx="4440130" cy="2661575"/>
          </a:xfrm>
        </p:grpSpPr>
        <p:pic>
          <p:nvPicPr>
            <p:cNvPr id="3" name="Grafik 1475851448">
              <a:extLst>
                <a:ext uri="{FF2B5EF4-FFF2-40B4-BE49-F238E27FC236}">
                  <a16:creationId xmlns:a16="http://schemas.microsoft.com/office/drawing/2014/main" id="{DB4165FD-E854-F14C-5D68-B1263EE6752E}"/>
                </a:ext>
              </a:extLst>
            </p:cNvPr>
            <p:cNvPicPr>
              <a:picLocks noChangeAspect="1"/>
            </p:cNvPicPr>
            <p:nvPr/>
          </p:nvPicPr>
          <p:blipFill rotWithShape="1">
            <a:blip r:embed="rId3"/>
            <a:srcRect l="1442" t="1656" r="1442" b="1656"/>
            <a:stretch/>
          </p:blipFill>
          <p:spPr bwMode="auto">
            <a:xfrm>
              <a:off x="683568" y="1491630"/>
              <a:ext cx="4440130" cy="2661575"/>
            </a:xfrm>
            <a:prstGeom prst="rect">
              <a:avLst/>
            </a:prstGeom>
            <a:ln>
              <a:noFill/>
            </a:ln>
          </p:spPr>
        </p:pic>
        <p:sp>
          <p:nvSpPr>
            <p:cNvPr id="4" name="Rechteck 1">
              <a:extLst>
                <a:ext uri="{FF2B5EF4-FFF2-40B4-BE49-F238E27FC236}">
                  <a16:creationId xmlns:a16="http://schemas.microsoft.com/office/drawing/2014/main" id="{7AC7CBD4-ED03-6025-AEA7-BA50575A10FA}"/>
                </a:ext>
              </a:extLst>
            </p:cNvPr>
            <p:cNvSpPr/>
            <p:nvPr/>
          </p:nvSpPr>
          <p:spPr>
            <a:xfrm>
              <a:off x="3249187" y="2742245"/>
              <a:ext cx="68688"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9" name="TextBox 8">
            <a:extLst>
              <a:ext uri="{FF2B5EF4-FFF2-40B4-BE49-F238E27FC236}">
                <a16:creationId xmlns:a16="http://schemas.microsoft.com/office/drawing/2014/main" id="{D138C7F3-1D36-6583-1819-5DEF861DA2E7}"/>
              </a:ext>
            </a:extLst>
          </p:cNvPr>
          <p:cNvSpPr txBox="1"/>
          <p:nvPr/>
        </p:nvSpPr>
        <p:spPr>
          <a:xfrm>
            <a:off x="1184992" y="3607193"/>
            <a:ext cx="2773516" cy="338554"/>
          </a:xfrm>
          <a:prstGeom prst="rect">
            <a:avLst/>
          </a:prstGeom>
          <a:noFill/>
        </p:spPr>
        <p:txBody>
          <a:bodyPr wrap="none" rtlCol="0">
            <a:spAutoFit/>
          </a:bodyPr>
          <a:lstStyle/>
          <a:p>
            <a:pPr algn="ctr"/>
            <a:r>
              <a:rPr lang="de-DE" sz="1600" noProof="0" dirty="0">
                <a:latin typeface="Arial" panose="020B0604020202020204" pitchFamily="34" charset="0"/>
                <a:cs typeface="Arial" panose="020B0604020202020204" pitchFamily="34" charset="0"/>
              </a:rPr>
              <a:t>Marktanteil von Elektroautos</a:t>
            </a:r>
          </a:p>
        </p:txBody>
      </p:sp>
    </p:spTree>
    <p:extLst>
      <p:ext uri="{BB962C8B-B14F-4D97-AF65-F5344CB8AC3E}">
        <p14:creationId xmlns:p14="http://schemas.microsoft.com/office/powerpoint/2010/main" val="934284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12BE6-D309-342C-8EA3-E8A44F297CA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73B7AD0-8136-CF45-D981-3B38CD4767EF}"/>
              </a:ext>
            </a:extLst>
          </p:cNvPr>
          <p:cNvSpPr txBox="1"/>
          <p:nvPr/>
        </p:nvSpPr>
        <p:spPr>
          <a:xfrm>
            <a:off x="0" y="1865027"/>
            <a:ext cx="5143500" cy="5632311"/>
          </a:xfrm>
          <a:prstGeom prst="rect">
            <a:avLst/>
          </a:prstGeom>
          <a:noFill/>
        </p:spPr>
        <p:txBody>
          <a:bodyPr wrap="square" lIns="91440" tIns="45720" rIns="91440" bIns="45720" rtlCol="0" anchor="t">
            <a:spAutoFit/>
          </a:bodyPr>
          <a:lstStyle/>
          <a:p>
            <a:pPr algn="ctr"/>
            <a:r>
              <a:rPr lang="de-DE" sz="2400" dirty="0">
                <a:latin typeface="Arial" panose="020B0604020202020204" pitchFamily="34" charset="0"/>
                <a:cs typeface="Arial" panose="020B0604020202020204" pitchFamily="34" charset="0"/>
              </a:rPr>
              <a:t>2024 wurden ca. 60 % des Stroms aus Erneuerbaren Energien erzeugt. </a:t>
            </a:r>
          </a:p>
          <a:p>
            <a:pPr algn="ctr"/>
            <a:r>
              <a:rPr lang="de-DE" sz="2400" noProof="0" dirty="0">
                <a:latin typeface="Arial" panose="020B0604020202020204" pitchFamily="34" charset="0"/>
                <a:cs typeface="Arial" panose="020B0604020202020204" pitchFamily="34" charset="0"/>
              </a:rPr>
              <a:t>Sie </a:t>
            </a:r>
            <a:r>
              <a:rPr lang="de-DE" sz="2400" dirty="0">
                <a:latin typeface="Arial" panose="020B0604020202020204" pitchFamily="34" charset="0"/>
                <a:cs typeface="Arial" panose="020B0604020202020204" pitchFamily="34" charset="0"/>
              </a:rPr>
              <a:t>bilden eine gute Basis für unsere Wirtschaft.</a:t>
            </a: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E3AEB40A-D088-4637-ABEC-97124CA16685}"/>
              </a:ext>
            </a:extLst>
          </p:cNvPr>
          <p:cNvSpPr txBox="1"/>
          <p:nvPr/>
        </p:nvSpPr>
        <p:spPr>
          <a:xfrm>
            <a:off x="0" y="7516379"/>
            <a:ext cx="5143500" cy="938719"/>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ea typeface="Segoe UI"/>
                <a:cs typeface="Segoe UI"/>
              </a:rPr>
              <a:t>Fraunhofer ISE 2024, </a:t>
            </a:r>
            <a:r>
              <a:rPr lang="de-DE" sz="1100" b="0" i="0" u="none" strike="noStrike" cap="none" spc="0" dirty="0">
                <a:latin typeface="Segoe UI"/>
                <a:ea typeface="Segoe UI"/>
                <a:cs typeface="Segoe UI"/>
                <a:hlinkClick r:id="rId2">
                  <a:extLst>
                    <a:ext uri="{A12FA001-AC4F-418D-AE19-62706E023703}">
                      <ahyp:hlinkClr xmlns:ahyp="http://schemas.microsoft.com/office/drawing/2018/hyperlinkcolor" val="tx"/>
                    </a:ext>
                  </a:extLst>
                </a:hlinkClick>
              </a:rPr>
              <a:t>https://www.ise.fraunhofer.de/content/dam/ise/de/documents/publications/studies/DE2024_ISE_Studie_Stromgestehungskosten_Erneuerbare_Energien.pdf</a:t>
            </a:r>
            <a:r>
              <a:rPr lang="de-DE" sz="1100" b="0" i="0" u="none" strike="noStrike" cap="none" spc="0" dirty="0">
                <a:latin typeface="Segoe UI"/>
                <a:ea typeface="Segoe UI"/>
                <a:cs typeface="Segoe UI"/>
              </a:rPr>
              <a:t> </a:t>
            </a:r>
            <a:endParaRPr lang="en-US" sz="1100" dirty="0">
              <a:latin typeface="Lato" panose="020F0502020204030203" pitchFamily="34" charset="0"/>
              <a:ea typeface="Lato" panose="020F0502020204030203" pitchFamily="34" charset="0"/>
              <a:cs typeface="Lato" panose="020F0502020204030203" pitchFamily="34" charset="0"/>
            </a:endParaRPr>
          </a:p>
          <a:p>
            <a:endParaRPr lang="de-DE" sz="1100" noProof="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FDEB4D5C-EB7B-655A-A993-56180C31D429}"/>
              </a:ext>
            </a:extLst>
          </p:cNvPr>
          <p:cNvPicPr>
            <a:picLocks noChangeAspect="1"/>
          </p:cNvPicPr>
          <p:nvPr/>
        </p:nvPicPr>
        <p:blipFill>
          <a:blip r:embed="rId3"/>
          <a:stretch>
            <a:fillRect/>
          </a:stretch>
        </p:blipFill>
        <p:spPr>
          <a:xfrm>
            <a:off x="0" y="3314839"/>
            <a:ext cx="5143500" cy="2678272"/>
          </a:xfrm>
          <a:prstGeom prst="rect">
            <a:avLst/>
          </a:prstGeom>
        </p:spPr>
      </p:pic>
      <p:sp>
        <p:nvSpPr>
          <p:cNvPr id="4" name="TextBox 3">
            <a:extLst>
              <a:ext uri="{FF2B5EF4-FFF2-40B4-BE49-F238E27FC236}">
                <a16:creationId xmlns:a16="http://schemas.microsoft.com/office/drawing/2014/main" id="{DBA5BBF1-48F7-DC87-B8B2-FBDC68DD68C6}"/>
              </a:ext>
            </a:extLst>
          </p:cNvPr>
          <p:cNvSpPr txBox="1"/>
          <p:nvPr/>
        </p:nvSpPr>
        <p:spPr>
          <a:xfrm>
            <a:off x="0" y="5993111"/>
            <a:ext cx="5143500" cy="338554"/>
          </a:xfrm>
          <a:prstGeom prst="rect">
            <a:avLst/>
          </a:prstGeom>
          <a:noFill/>
        </p:spPr>
        <p:txBody>
          <a:bodyPr wrap="square" lIns="91440" tIns="45720" rIns="91440" bIns="45720" rtlCol="0" anchor="t">
            <a:spAutoFit/>
          </a:bodyPr>
          <a:lstStyle/>
          <a:p>
            <a:pPr algn="ctr"/>
            <a:r>
              <a:rPr lang="de-DE" sz="1600" noProof="0" dirty="0">
                <a:latin typeface="Arial"/>
                <a:cs typeface="Arial"/>
              </a:rPr>
              <a:t>Stromentstehungskosten in Cent/KWh</a:t>
            </a:r>
          </a:p>
        </p:txBody>
      </p:sp>
    </p:spTree>
    <p:extLst>
      <p:ext uri="{BB962C8B-B14F-4D97-AF65-F5344CB8AC3E}">
        <p14:creationId xmlns:p14="http://schemas.microsoft.com/office/powerpoint/2010/main" val="1635824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3325E-5CC0-42F9-6ED4-DEFEEA4F810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D32AC15-9EC3-7FDB-38BA-1CFC5B3868B7}"/>
              </a:ext>
            </a:extLst>
          </p:cNvPr>
          <p:cNvSpPr txBox="1"/>
          <p:nvPr/>
        </p:nvSpPr>
        <p:spPr>
          <a:xfrm>
            <a:off x="254892" y="2745973"/>
            <a:ext cx="4742004" cy="3046988"/>
          </a:xfrm>
          <a:prstGeom prst="rect">
            <a:avLst/>
          </a:prstGeom>
          <a:noFill/>
        </p:spPr>
        <p:txBody>
          <a:bodyPr wrap="none" lIns="91440" tIns="45720" rIns="91440" bIns="45720" rtlCol="0" anchor="t">
            <a:spAutoFit/>
          </a:bodyPr>
          <a:lstStyle/>
          <a:p>
            <a:pPr algn="ctr"/>
            <a:r>
              <a:rPr lang="de-DE" sz="2400" dirty="0">
                <a:latin typeface="Arial" panose="020B0604020202020204" pitchFamily="34" charset="0"/>
                <a:cs typeface="Arial" panose="020B0604020202020204" pitchFamily="34" charset="0"/>
              </a:rPr>
              <a:t>„Nicht eine </a:t>
            </a:r>
          </a:p>
          <a:p>
            <a:pPr algn="ctr"/>
            <a:r>
              <a:rPr lang="de-DE" sz="2400" dirty="0">
                <a:latin typeface="Arial" panose="020B0604020202020204" pitchFamily="34" charset="0"/>
                <a:cs typeface="Arial" panose="020B0604020202020204" pitchFamily="34" charset="0"/>
              </a:rPr>
              <a:t>zu schnelle Energiewende, </a:t>
            </a:r>
          </a:p>
          <a:p>
            <a:pPr algn="ctr"/>
            <a:r>
              <a:rPr lang="de-DE" sz="2400" dirty="0">
                <a:latin typeface="Arial" panose="020B0604020202020204" pitchFamily="34" charset="0"/>
                <a:cs typeface="Arial" panose="020B0604020202020204" pitchFamily="34" charset="0"/>
              </a:rPr>
              <a:t>sondern </a:t>
            </a:r>
          </a:p>
          <a:p>
            <a:pPr algn="ctr"/>
            <a:r>
              <a:rPr lang="de-DE" sz="2400" dirty="0">
                <a:latin typeface="Arial" panose="020B0604020202020204" pitchFamily="34" charset="0"/>
                <a:cs typeface="Arial" panose="020B0604020202020204" pitchFamily="34" charset="0"/>
              </a:rPr>
              <a:t>eine zu langsame Energiewende </a:t>
            </a:r>
          </a:p>
          <a:p>
            <a:pPr algn="ctr"/>
            <a:r>
              <a:rPr lang="de-DE" sz="2400" dirty="0">
                <a:latin typeface="Arial" panose="020B0604020202020204" pitchFamily="34" charset="0"/>
                <a:cs typeface="Arial" panose="020B0604020202020204" pitchFamily="34" charset="0"/>
              </a:rPr>
              <a:t>kostet uns den Wohlstand.“ [1]</a:t>
            </a:r>
          </a:p>
          <a:p>
            <a:pPr algn="ctr"/>
            <a:endParaRPr lang="de-DE" sz="240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2FD0F717-0381-0758-F703-82510B945F2F}"/>
              </a:ext>
            </a:extLst>
          </p:cNvPr>
          <p:cNvSpPr txBox="1"/>
          <p:nvPr/>
        </p:nvSpPr>
        <p:spPr>
          <a:xfrm>
            <a:off x="0" y="7516379"/>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dirty="0">
                <a:latin typeface="Lato" charset="0"/>
                <a:ea typeface="Lato" charset="0"/>
                <a:cs typeface="Lato" charset="0"/>
              </a:rPr>
              <a:t>Marcel Fratscher DIW am  8.12.2024 im Podcast des ntv Klimalabor</a:t>
            </a:r>
            <a:endParaRPr lang="en-US" sz="1100" dirty="0">
              <a:latin typeface="Lato" panose="020F0502020204030203" pitchFamily="34" charset="0"/>
              <a:ea typeface="Lato" panose="020F0502020204030203" pitchFamily="34" charset="0"/>
              <a:cs typeface="Lato" panose="020F0502020204030203" pitchFamily="34" charset="0"/>
            </a:endParaRPr>
          </a:p>
          <a:p>
            <a:endParaRPr lang="de-DE" sz="11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84981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C9734F-5FC6-8100-F307-241E6A51DB5A}"/>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id="{B920FF09-EE89-2558-5916-EE9F48AB7485}"/>
              </a:ext>
            </a:extLst>
          </p:cNvPr>
          <p:cNvSpPr>
            <a:spLocks noGrp="1"/>
          </p:cNvSpPr>
          <p:nvPr>
            <p:ph idx="1"/>
          </p:nvPr>
        </p:nvSpPr>
        <p:spPr/>
        <p:txBody>
          <a:bodyPr>
            <a:normAutofit/>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400" b="1" dirty="0"/>
              <a:t>Und ab hier Posts an die Zielgruppe Wissenschaft</a:t>
            </a:r>
          </a:p>
        </p:txBody>
      </p:sp>
    </p:spTree>
    <p:extLst>
      <p:ext uri="{BB962C8B-B14F-4D97-AF65-F5344CB8AC3E}">
        <p14:creationId xmlns:p14="http://schemas.microsoft.com/office/powerpoint/2010/main" val="153942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7A770-47E7-CA63-57AC-46E64EDD6D5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7C07D50-5917-EA55-B6F8-F1AF7D0D3C08}"/>
              </a:ext>
            </a:extLst>
          </p:cNvPr>
          <p:cNvSpPr txBox="1"/>
          <p:nvPr/>
        </p:nvSpPr>
        <p:spPr>
          <a:xfrm>
            <a:off x="76087" y="2249583"/>
            <a:ext cx="5067413" cy="4001095"/>
          </a:xfrm>
          <a:prstGeom prst="rect">
            <a:avLst/>
          </a:prstGeom>
          <a:noFill/>
        </p:spPr>
        <p:txBody>
          <a:bodyPr wrap="non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a:cs typeface="Arial"/>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200" noProof="0" dirty="0">
                <a:latin typeface="Arial"/>
                <a:cs typeface="Arial"/>
              </a:rPr>
              <a:t>Mach‘ langfristige Recherche: </a:t>
            </a:r>
            <a:br>
              <a:rPr lang="de-DE" sz="2200" noProof="0" dirty="0">
                <a:latin typeface="Arial" panose="020B0604020202020204" pitchFamily="34" charset="0"/>
                <a:cs typeface="Arial" panose="020B0604020202020204" pitchFamily="34" charset="0"/>
              </a:rPr>
            </a:br>
            <a:r>
              <a:rPr lang="de-DE" sz="2200" noProof="0" dirty="0">
                <a:latin typeface="Arial"/>
                <a:cs typeface="Arial"/>
              </a:rPr>
              <a:t>Betrachte nicht nur das Parteiverhalten</a:t>
            </a:r>
          </a:p>
          <a:p>
            <a:pPr algn="ctr"/>
            <a:r>
              <a:rPr lang="de-DE" sz="2200" noProof="0" dirty="0">
                <a:latin typeface="Arial"/>
                <a:cs typeface="Arial"/>
              </a:rPr>
              <a:t> im aktuellen Wahlkampf.</a:t>
            </a:r>
          </a:p>
          <a:p>
            <a:pPr algn="ctr"/>
            <a:r>
              <a:rPr lang="de-DE" sz="2200" noProof="0" dirty="0">
                <a:latin typeface="Arial"/>
                <a:cs typeface="Arial"/>
              </a:rPr>
              <a:t>Nutze deine </a:t>
            </a:r>
            <a:r>
              <a:rPr lang="de-DE" sz="2200" dirty="0">
                <a:latin typeface="Arial"/>
                <a:cs typeface="Arial"/>
              </a:rPr>
              <a:t>vergangenen</a:t>
            </a:r>
            <a:r>
              <a:rPr lang="de-DE" sz="2200" noProof="0" dirty="0">
                <a:latin typeface="Arial"/>
                <a:cs typeface="Arial"/>
              </a:rPr>
              <a:t> Erfahrungen</a:t>
            </a:r>
          </a:p>
          <a:p>
            <a:pPr algn="ctr"/>
            <a:r>
              <a:rPr lang="de-DE" sz="2200" noProof="0" dirty="0">
                <a:latin typeface="Arial"/>
                <a:cs typeface="Arial"/>
              </a:rPr>
              <a:t>[1]</a:t>
            </a:r>
          </a:p>
        </p:txBody>
      </p:sp>
      <p:sp>
        <p:nvSpPr>
          <p:cNvPr id="7" name="TextBox 6">
            <a:extLst>
              <a:ext uri="{FF2B5EF4-FFF2-40B4-BE49-F238E27FC236}">
                <a16:creationId xmlns:a16="http://schemas.microsoft.com/office/drawing/2014/main" id="{3D9423D9-1A30-5BEC-2D4C-8C63D1777B4B}"/>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t>Forschungsgemeinschaft, Deutsche. "Leitlinien zur Sicherung guter wissenschaftlicher Praxis https://doi. org/10.5281." (2022).</a:t>
            </a:r>
            <a:endParaRPr lang="de-DE" sz="1100" noProof="0">
              <a:latin typeface="Arial" panose="020B0604020202020204" pitchFamily="34" charset="0"/>
              <a:cs typeface="Arial" panose="020B0604020202020204" pitchFamily="34" charset="0"/>
            </a:endParaRPr>
          </a:p>
        </p:txBody>
      </p:sp>
      <p:pic>
        <p:nvPicPr>
          <p:cNvPr id="13" name="Graphic 12" descr="Newspaper with solid fill">
            <a:extLst>
              <a:ext uri="{FF2B5EF4-FFF2-40B4-BE49-F238E27FC236}">
                <a16:creationId xmlns:a16="http://schemas.microsoft.com/office/drawing/2014/main" id="{67453C33-C2C9-9A14-80B4-58955A5AC8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14575" y="3335731"/>
            <a:ext cx="914400" cy="914400"/>
          </a:xfrm>
          <a:prstGeom prst="rect">
            <a:avLst/>
          </a:prstGeom>
        </p:spPr>
      </p:pic>
      <p:pic>
        <p:nvPicPr>
          <p:cNvPr id="2" name="Graphic 1" descr="Upward trend with solid fill">
            <a:extLst>
              <a:ext uri="{FF2B5EF4-FFF2-40B4-BE49-F238E27FC236}">
                <a16:creationId xmlns:a16="http://schemas.microsoft.com/office/drawing/2014/main" id="{89E22356-1E43-2000-51FA-94D09D7756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14526" y="3335731"/>
            <a:ext cx="914400" cy="914400"/>
          </a:xfrm>
          <a:prstGeom prst="rect">
            <a:avLst/>
          </a:prstGeom>
        </p:spPr>
      </p:pic>
    </p:spTree>
    <p:extLst>
      <p:ext uri="{BB962C8B-B14F-4D97-AF65-F5344CB8AC3E}">
        <p14:creationId xmlns:p14="http://schemas.microsoft.com/office/powerpoint/2010/main" val="220908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6E9561-2573-976B-59A9-BB12D9761ED5}"/>
              </a:ext>
            </a:extLst>
          </p:cNvPr>
          <p:cNvSpPr txBox="1"/>
          <p:nvPr/>
        </p:nvSpPr>
        <p:spPr>
          <a:xfrm>
            <a:off x="245632" y="2354087"/>
            <a:ext cx="4652236" cy="3785652"/>
          </a:xfrm>
          <a:prstGeom prst="rect">
            <a:avLst/>
          </a:prstGeom>
          <a:noFill/>
        </p:spPr>
        <p:txBody>
          <a:bodyPr wrap="none" lIns="91440" tIns="45720" rIns="91440" bIns="45720" rtlCol="0" anchor="t">
            <a:spAutoFit/>
          </a:bodyPr>
          <a:lstStyle/>
          <a:p>
            <a:pPr algn="ctr"/>
            <a:r>
              <a:rPr lang="de-DE" sz="2400" noProof="0" dirty="0">
                <a:latin typeface="Arial"/>
                <a:cs typeface="Arial"/>
              </a:rPr>
              <a:t>Demokratie </a:t>
            </a:r>
            <a:r>
              <a:rPr lang="de-DE" sz="2400" dirty="0">
                <a:latin typeface="Arial"/>
                <a:cs typeface="Arial"/>
              </a:rPr>
              <a:t>bildet</a:t>
            </a:r>
            <a:r>
              <a:rPr lang="de-DE" sz="2400" noProof="0" dirty="0">
                <a:latin typeface="Arial"/>
                <a:cs typeface="Arial"/>
              </a:rPr>
              <a:t> die Grundlage</a:t>
            </a:r>
          </a:p>
          <a:p>
            <a:pPr algn="ctr"/>
            <a:r>
              <a:rPr lang="de-DE" sz="2400" noProof="0" dirty="0">
                <a:latin typeface="Arial"/>
                <a:cs typeface="Arial"/>
              </a:rPr>
              <a:t>für </a:t>
            </a:r>
            <a:r>
              <a:rPr lang="de-DE" sz="2400" dirty="0">
                <a:latin typeface="Arial"/>
                <a:cs typeface="Arial"/>
              </a:rPr>
              <a:t>Klimaschutz</a:t>
            </a:r>
            <a:endParaRPr lang="de-DE" sz="2400" noProof="0" dirty="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r>
              <a:rPr lang="de-DE" sz="2400" noProof="0" dirty="0">
                <a:latin typeface="Arial"/>
                <a:cs typeface="Arial"/>
              </a:rPr>
              <a:t>und Klimaschutz</a:t>
            </a:r>
          </a:p>
          <a:p>
            <a:pPr algn="ctr"/>
            <a:r>
              <a:rPr lang="de-DE" sz="2400" noProof="0" dirty="0">
                <a:latin typeface="Arial"/>
                <a:cs typeface="Arial"/>
              </a:rPr>
              <a:t>die Grundlage für Demokratie [1]</a:t>
            </a: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a:p>
            <a:pPr algn="ctr"/>
            <a:endParaRPr lang="de-DE" sz="2400" noProof="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225A4C8-B9B9-C185-6F55-5B1364DA56E5}"/>
              </a:ext>
            </a:extLst>
          </p:cNvPr>
          <p:cNvSpPr txBox="1"/>
          <p:nvPr/>
        </p:nvSpPr>
        <p:spPr>
          <a:xfrm>
            <a:off x="0" y="7516379"/>
            <a:ext cx="5143500" cy="769441"/>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a:t>
            </a:r>
          </a:p>
        </p:txBody>
      </p:sp>
    </p:spTree>
    <p:extLst>
      <p:ext uri="{BB962C8B-B14F-4D97-AF65-F5344CB8AC3E}">
        <p14:creationId xmlns:p14="http://schemas.microsoft.com/office/powerpoint/2010/main" val="527949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4113F-ACD3-8D7C-AAA2-7C9F544DEA5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69603F1-CF14-EB96-E9FB-1E435D0AD929}"/>
              </a:ext>
            </a:extLst>
          </p:cNvPr>
          <p:cNvSpPr txBox="1"/>
          <p:nvPr/>
        </p:nvSpPr>
        <p:spPr>
          <a:xfrm>
            <a:off x="296124" y="2249584"/>
            <a:ext cx="4551247" cy="3785652"/>
          </a:xfrm>
          <a:prstGeom prst="rect">
            <a:avLst/>
          </a:prstGeom>
          <a:noFill/>
        </p:spPr>
        <p:txBody>
          <a:bodyPr wrap="non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a:cs typeface="Arial"/>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Mach‘ neutrale Recherche: </a:t>
            </a:r>
            <a:br>
              <a:rPr lang="de-DE" sz="2400" noProof="0" dirty="0">
                <a:latin typeface="Arial" panose="020B0604020202020204" pitchFamily="34" charset="0"/>
                <a:cs typeface="Arial" panose="020B0604020202020204" pitchFamily="34" charset="0"/>
              </a:rPr>
            </a:br>
            <a:r>
              <a:rPr lang="de-DE" sz="2400" dirty="0">
                <a:latin typeface="Arial"/>
                <a:cs typeface="Arial"/>
              </a:rPr>
              <a:t>Nutze</a:t>
            </a:r>
            <a:r>
              <a:rPr lang="de-DE" sz="2400" noProof="0" dirty="0">
                <a:latin typeface="Arial"/>
                <a:cs typeface="Arial"/>
              </a:rPr>
              <a:t> Informationen </a:t>
            </a:r>
          </a:p>
          <a:p>
            <a:pPr algn="ctr"/>
            <a:r>
              <a:rPr lang="de-DE" sz="2400" noProof="0" dirty="0">
                <a:latin typeface="Arial"/>
                <a:cs typeface="Arial"/>
              </a:rPr>
              <a:t>aus verschiedenen Quellen </a:t>
            </a:r>
          </a:p>
          <a:p>
            <a:pPr algn="ctr"/>
            <a:r>
              <a:rPr lang="de-DE" sz="2400" noProof="0" dirty="0">
                <a:latin typeface="Arial"/>
                <a:cs typeface="Arial"/>
              </a:rPr>
              <a:t>für einen neutralen Überblick [1]</a:t>
            </a:r>
          </a:p>
        </p:txBody>
      </p:sp>
      <p:sp>
        <p:nvSpPr>
          <p:cNvPr id="7" name="TextBox 6">
            <a:extLst>
              <a:ext uri="{FF2B5EF4-FFF2-40B4-BE49-F238E27FC236}">
                <a16:creationId xmlns:a16="http://schemas.microsoft.com/office/drawing/2014/main" id="{D063D5B8-1606-0FF8-0AF4-845552593343}"/>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t>Forschungsgemeinschaft, Deutsche. "Leitlinien zur Sicherung guter wissenschaftlicher Praxis https://doi. org/10.5281." (2022).</a:t>
            </a:r>
            <a:endParaRPr lang="de-DE" sz="1100" noProof="0">
              <a:latin typeface="Arial" panose="020B0604020202020204" pitchFamily="34" charset="0"/>
              <a:cs typeface="Arial" panose="020B0604020202020204" pitchFamily="34" charset="0"/>
            </a:endParaRPr>
          </a:p>
        </p:txBody>
      </p:sp>
      <p:pic>
        <p:nvPicPr>
          <p:cNvPr id="9" name="Graphic 8" descr="Books with solid fill">
            <a:extLst>
              <a:ext uri="{FF2B5EF4-FFF2-40B4-BE49-F238E27FC236}">
                <a16:creationId xmlns:a16="http://schemas.microsoft.com/office/drawing/2014/main" id="{F9180A56-3695-FB6A-B562-5F997E6501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2349" y="3125739"/>
            <a:ext cx="914400" cy="914400"/>
          </a:xfrm>
          <a:prstGeom prst="rect">
            <a:avLst/>
          </a:prstGeom>
        </p:spPr>
      </p:pic>
      <p:pic>
        <p:nvPicPr>
          <p:cNvPr id="11" name="Graphic 10" descr="Megaphone1 with solid fill">
            <a:extLst>
              <a:ext uri="{FF2B5EF4-FFF2-40B4-BE49-F238E27FC236}">
                <a16:creationId xmlns:a16="http://schemas.microsoft.com/office/drawing/2014/main" id="{76542B4E-148E-C509-B92B-7662FBA0F7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4749" y="3000031"/>
            <a:ext cx="914400" cy="914400"/>
          </a:xfrm>
          <a:prstGeom prst="rect">
            <a:avLst/>
          </a:prstGeom>
        </p:spPr>
      </p:pic>
      <p:pic>
        <p:nvPicPr>
          <p:cNvPr id="13" name="Graphic 12" descr="Newspaper with solid fill">
            <a:extLst>
              <a:ext uri="{FF2B5EF4-FFF2-40B4-BE49-F238E27FC236}">
                <a16:creationId xmlns:a16="http://schemas.microsoft.com/office/drawing/2014/main" id="{8634BE0D-B3A9-9697-2473-B87093AF4D5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368549" y="3485570"/>
            <a:ext cx="914400" cy="914400"/>
          </a:xfrm>
          <a:prstGeom prst="rect">
            <a:avLst/>
          </a:prstGeom>
        </p:spPr>
      </p:pic>
    </p:spTree>
    <p:extLst>
      <p:ext uri="{BB962C8B-B14F-4D97-AF65-F5344CB8AC3E}">
        <p14:creationId xmlns:p14="http://schemas.microsoft.com/office/powerpoint/2010/main" val="3038491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8D145-60EB-28EB-7DC2-75AE4869320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1B04994-96D7-CA1C-B9AD-E6E179D08F67}"/>
              </a:ext>
            </a:extLst>
          </p:cNvPr>
          <p:cNvSpPr txBox="1"/>
          <p:nvPr/>
        </p:nvSpPr>
        <p:spPr>
          <a:xfrm>
            <a:off x="0" y="2275709"/>
            <a:ext cx="5143500" cy="4524315"/>
          </a:xfrm>
          <a:prstGeom prst="rect">
            <a:avLst/>
          </a:prstGeom>
          <a:noFill/>
        </p:spPr>
        <p:txBody>
          <a:bodyPr wrap="squar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a:cs typeface="Arial"/>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Hinterfrage deine Quellen: </a:t>
            </a: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Prüfe </a:t>
            </a:r>
            <a:r>
              <a:rPr lang="de-DE" sz="2400" dirty="0">
                <a:latin typeface="Arial"/>
                <a:cs typeface="Arial"/>
              </a:rPr>
              <a:t>Interessenskonflikte</a:t>
            </a:r>
            <a:r>
              <a:rPr lang="de-DE" sz="2400" noProof="0" dirty="0">
                <a:latin typeface="Arial"/>
                <a:cs typeface="Arial"/>
              </a:rPr>
              <a:t> der Herausgeber*innen. Profitieren sie  z. B. davon</a:t>
            </a:r>
            <a:r>
              <a:rPr lang="de-DE" sz="2400" dirty="0">
                <a:latin typeface="Arial"/>
                <a:cs typeface="Arial"/>
              </a:rPr>
              <a:t>,</a:t>
            </a:r>
            <a:r>
              <a:rPr lang="de-DE" sz="2400" noProof="0" dirty="0">
                <a:latin typeface="Arial"/>
                <a:cs typeface="Arial"/>
              </a:rPr>
              <a:t> deine Wahlentscheidung zu beeinflussen? [1]</a:t>
            </a:r>
          </a:p>
        </p:txBody>
      </p:sp>
      <p:sp>
        <p:nvSpPr>
          <p:cNvPr id="7" name="TextBox 6">
            <a:extLst>
              <a:ext uri="{FF2B5EF4-FFF2-40B4-BE49-F238E27FC236}">
                <a16:creationId xmlns:a16="http://schemas.microsoft.com/office/drawing/2014/main" id="{DA69ED8B-53B3-ADCB-E2F6-E28631E068E4}"/>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t>Forschungsgemeinschaft, Deutsche. "Leitlinien zur Sicherung guter wissenschaftlicher Praxis https://doi. org/10.5281." (2022).</a:t>
            </a:r>
            <a:endParaRPr lang="de-DE" sz="1100" noProof="0">
              <a:latin typeface="Arial" panose="020B0604020202020204" pitchFamily="34" charset="0"/>
              <a:cs typeface="Arial" panose="020B0604020202020204" pitchFamily="34" charset="0"/>
            </a:endParaRPr>
          </a:p>
        </p:txBody>
      </p:sp>
      <p:pic>
        <p:nvPicPr>
          <p:cNvPr id="13" name="Graphic 12" descr="Money with solid fill">
            <a:extLst>
              <a:ext uri="{FF2B5EF4-FFF2-40B4-BE49-F238E27FC236}">
                <a16:creationId xmlns:a16="http://schemas.microsoft.com/office/drawing/2014/main" id="{BD88EC8B-5296-E1F2-45AE-6961D0DE2EC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4550" y="3187337"/>
            <a:ext cx="914400" cy="914400"/>
          </a:xfrm>
          <a:prstGeom prst="rect">
            <a:avLst/>
          </a:prstGeom>
        </p:spPr>
      </p:pic>
    </p:spTree>
    <p:extLst>
      <p:ext uri="{BB962C8B-B14F-4D97-AF65-F5344CB8AC3E}">
        <p14:creationId xmlns:p14="http://schemas.microsoft.com/office/powerpoint/2010/main" val="21000732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5E2CF-456E-B967-94AB-3041794298A8}"/>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5933077-208D-B74D-53B7-9F9179BAD657}"/>
              </a:ext>
            </a:extLst>
          </p:cNvPr>
          <p:cNvSpPr txBox="1"/>
          <p:nvPr/>
        </p:nvSpPr>
        <p:spPr>
          <a:xfrm>
            <a:off x="0" y="2275709"/>
            <a:ext cx="5143500" cy="4154984"/>
          </a:xfrm>
          <a:prstGeom prst="rect">
            <a:avLst/>
          </a:prstGeom>
          <a:noFill/>
        </p:spPr>
        <p:txBody>
          <a:bodyPr wrap="squar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panose="020B0604020202020204" pitchFamily="34" charset="0"/>
                <a:cs typeface="Arial" panose="020B0604020202020204" pitchFamily="34" charset="0"/>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Hinterfrage deine Quellen: </a:t>
            </a: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Prüfe Interessenskonflikte der Herausgeber*innen. Profitieren sie z. B. von der Verbreitung von Falschinformationen? [1]</a:t>
            </a:r>
          </a:p>
        </p:txBody>
      </p:sp>
      <p:sp>
        <p:nvSpPr>
          <p:cNvPr id="7" name="TextBox 6">
            <a:extLst>
              <a:ext uri="{FF2B5EF4-FFF2-40B4-BE49-F238E27FC236}">
                <a16:creationId xmlns:a16="http://schemas.microsoft.com/office/drawing/2014/main" id="{ABBD4BF2-78DC-131F-80B6-49F2FDD89DCA}"/>
              </a:ext>
            </a:extLst>
          </p:cNvPr>
          <p:cNvSpPr txBox="1"/>
          <p:nvPr/>
        </p:nvSpPr>
        <p:spPr>
          <a:xfrm>
            <a:off x="0" y="7516379"/>
            <a:ext cx="5143500" cy="600164"/>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a:t>
            </a:r>
            <a:r>
              <a:rPr lang="de-DE" sz="1100" noProof="0" dirty="0"/>
              <a:t>Forschungsgemeinschaft, Deutsche. "Leitlinien zur Sicherung guter wissenschaftlicher Praxis https://doi. org/10.5281." (2022).</a:t>
            </a:r>
            <a:endParaRPr lang="de-DE" sz="1100" noProof="0" dirty="0">
              <a:latin typeface="Arial" panose="020B0604020202020204" pitchFamily="34" charset="0"/>
              <a:cs typeface="Arial" panose="020B0604020202020204" pitchFamily="34" charset="0"/>
            </a:endParaRPr>
          </a:p>
        </p:txBody>
      </p:sp>
      <p:pic>
        <p:nvPicPr>
          <p:cNvPr id="13" name="Graphic 12" descr="Money with solid fill">
            <a:extLst>
              <a:ext uri="{FF2B5EF4-FFF2-40B4-BE49-F238E27FC236}">
                <a16:creationId xmlns:a16="http://schemas.microsoft.com/office/drawing/2014/main" id="{CF82DAE4-79CB-F422-0D7B-0A51594AB31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4550" y="3161211"/>
            <a:ext cx="914400" cy="914400"/>
          </a:xfrm>
          <a:prstGeom prst="rect">
            <a:avLst/>
          </a:prstGeom>
        </p:spPr>
      </p:pic>
    </p:spTree>
    <p:extLst>
      <p:ext uri="{BB962C8B-B14F-4D97-AF65-F5344CB8AC3E}">
        <p14:creationId xmlns:p14="http://schemas.microsoft.com/office/powerpoint/2010/main" val="32674551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E6C8A-C760-C2F9-848D-86990BB1921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C7A72445-75B9-4200-F310-CC8A915862C0}"/>
              </a:ext>
            </a:extLst>
          </p:cNvPr>
          <p:cNvSpPr txBox="1"/>
          <p:nvPr/>
        </p:nvSpPr>
        <p:spPr>
          <a:xfrm>
            <a:off x="0" y="2275709"/>
            <a:ext cx="5143500" cy="3785652"/>
          </a:xfrm>
          <a:prstGeom prst="rect">
            <a:avLst/>
          </a:prstGeom>
          <a:noFill/>
        </p:spPr>
        <p:txBody>
          <a:bodyPr wrap="squar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a:cs typeface="Arial"/>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Hinterfrage deine Quellen: </a:t>
            </a:r>
          </a:p>
          <a:p>
            <a:pPr algn="ctr"/>
            <a:r>
              <a:rPr lang="de-DE" sz="2400" noProof="0" dirty="0">
                <a:latin typeface="Arial"/>
                <a:cs typeface="Arial"/>
              </a:rPr>
              <a:t>Nutze Originaldokumente </a:t>
            </a:r>
          </a:p>
          <a:p>
            <a:pPr marL="342900" indent="-342900" algn="ctr">
              <a:buFont typeface="Calibri"/>
              <a:buChar char="-"/>
            </a:pPr>
            <a:r>
              <a:rPr lang="de-DE" sz="2400" noProof="0" dirty="0">
                <a:latin typeface="Arial"/>
                <a:cs typeface="Arial"/>
              </a:rPr>
              <a:t>z. B. Wahlprogramme </a:t>
            </a:r>
            <a:r>
              <a:rPr lang="de-DE" sz="2400" dirty="0">
                <a:latin typeface="Arial"/>
                <a:cs typeface="Arial"/>
              </a:rPr>
              <a:t>- </a:t>
            </a:r>
            <a:endParaRPr lang="de-DE" sz="2400" noProof="0" dirty="0">
              <a:latin typeface="Arial"/>
              <a:cs typeface="Arial"/>
            </a:endParaRPr>
          </a:p>
          <a:p>
            <a:pPr algn="ctr"/>
            <a:r>
              <a:rPr lang="de-DE" sz="2400" noProof="0" dirty="0">
                <a:latin typeface="Arial"/>
                <a:cs typeface="Arial"/>
              </a:rPr>
              <a:t>anstatt </a:t>
            </a:r>
          </a:p>
          <a:p>
            <a:pPr algn="ctr"/>
            <a:r>
              <a:rPr lang="de-DE" sz="2400" noProof="0" dirty="0">
                <a:latin typeface="Arial"/>
                <a:cs typeface="Arial"/>
              </a:rPr>
              <a:t>Zusammenfassungen Dritter [1]</a:t>
            </a:r>
          </a:p>
        </p:txBody>
      </p:sp>
      <p:sp>
        <p:nvSpPr>
          <p:cNvPr id="7" name="TextBox 6">
            <a:extLst>
              <a:ext uri="{FF2B5EF4-FFF2-40B4-BE49-F238E27FC236}">
                <a16:creationId xmlns:a16="http://schemas.microsoft.com/office/drawing/2014/main" id="{E302E22E-F843-58F1-33A0-ADBBB5A5355B}"/>
              </a:ext>
            </a:extLst>
          </p:cNvPr>
          <p:cNvSpPr txBox="1"/>
          <p:nvPr/>
        </p:nvSpPr>
        <p:spPr>
          <a:xfrm>
            <a:off x="0" y="7516379"/>
            <a:ext cx="5143500" cy="430887"/>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 https://www.factcheck.org/our-process/</a:t>
            </a:r>
          </a:p>
        </p:txBody>
      </p:sp>
      <p:pic>
        <p:nvPicPr>
          <p:cNvPr id="9" name="Graphic 8" descr="Microscope with solid fill">
            <a:extLst>
              <a:ext uri="{FF2B5EF4-FFF2-40B4-BE49-F238E27FC236}">
                <a16:creationId xmlns:a16="http://schemas.microsoft.com/office/drawing/2014/main" id="{1DBCC462-E96D-D7E1-D48D-DA7D3B89C1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4550" y="3161211"/>
            <a:ext cx="914400" cy="914400"/>
          </a:xfrm>
          <a:prstGeom prst="rect">
            <a:avLst/>
          </a:prstGeom>
        </p:spPr>
      </p:pic>
    </p:spTree>
    <p:extLst>
      <p:ext uri="{BB962C8B-B14F-4D97-AF65-F5344CB8AC3E}">
        <p14:creationId xmlns:p14="http://schemas.microsoft.com/office/powerpoint/2010/main" val="880203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9CBEA-18FE-195D-0E8D-A70AD1750DA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77BFCA3-04AF-514C-88FD-9A4DD8541FDF}"/>
              </a:ext>
            </a:extLst>
          </p:cNvPr>
          <p:cNvSpPr txBox="1"/>
          <p:nvPr/>
        </p:nvSpPr>
        <p:spPr>
          <a:xfrm>
            <a:off x="357842" y="2249584"/>
            <a:ext cx="4427815" cy="4154984"/>
          </a:xfrm>
          <a:prstGeom prst="rect">
            <a:avLst/>
          </a:prstGeom>
          <a:noFill/>
        </p:spPr>
        <p:txBody>
          <a:bodyPr wrap="none" lIns="91440" tIns="45720" rIns="91440" bIns="45720" rtlCol="0" anchor="t">
            <a:spAutoFit/>
          </a:bodyPr>
          <a:lstStyle/>
          <a:p>
            <a:pPr algn="ctr"/>
            <a:r>
              <a:rPr lang="de-DE" sz="2400" noProof="0">
                <a:latin typeface="Arial"/>
                <a:cs typeface="Arial"/>
              </a:rPr>
              <a:t>Gute </a:t>
            </a:r>
            <a:r>
              <a:rPr lang="de-DE" sz="2400">
                <a:latin typeface="Arial"/>
                <a:cs typeface="Arial"/>
              </a:rPr>
              <a:t>Wissenschaftliche</a:t>
            </a:r>
            <a:r>
              <a:rPr lang="de-DE" sz="2400" noProof="0">
                <a:latin typeface="Arial"/>
                <a:cs typeface="Arial"/>
              </a:rPr>
              <a:t> Praxis </a:t>
            </a:r>
          </a:p>
          <a:p>
            <a:pPr algn="ctr"/>
            <a:r>
              <a:rPr lang="de-DE" sz="2400" noProof="0">
                <a:latin typeface="Arial" panose="020B0604020202020204" pitchFamily="34" charset="0"/>
                <a:cs typeface="Arial" panose="020B0604020202020204" pitchFamily="34" charset="0"/>
              </a:rPr>
              <a:t>für Wähler*innen: </a:t>
            </a: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endParaRPr lang="de-DE" sz="2400" noProof="0">
              <a:latin typeface="Arial" panose="020B0604020202020204" pitchFamily="34" charset="0"/>
              <a:cs typeface="Arial" panose="020B0604020202020204" pitchFamily="34" charset="0"/>
            </a:endParaRPr>
          </a:p>
          <a:p>
            <a:pPr algn="ctr"/>
            <a:r>
              <a:rPr lang="de-DE" sz="2400" noProof="0">
                <a:latin typeface="Arial" panose="020B0604020202020204" pitchFamily="34" charset="0"/>
                <a:cs typeface="Arial" panose="020B0604020202020204" pitchFamily="34" charset="0"/>
              </a:rPr>
              <a:t>Hinterfrage deine Quellen: </a:t>
            </a:r>
          </a:p>
          <a:p>
            <a:pPr algn="ctr"/>
            <a:r>
              <a:rPr lang="de-DE" sz="2400" noProof="0">
                <a:latin typeface="Arial" panose="020B0604020202020204" pitchFamily="34" charset="0"/>
                <a:cs typeface="Arial" panose="020B0604020202020204" pitchFamily="34" charset="0"/>
              </a:rPr>
              <a:t>Wichtige Entscheidungen </a:t>
            </a:r>
          </a:p>
          <a:p>
            <a:pPr algn="ctr"/>
            <a:r>
              <a:rPr lang="de-DE" sz="2400" noProof="0">
                <a:latin typeface="Arial" panose="020B0604020202020204" pitchFamily="34" charset="0"/>
                <a:cs typeface="Arial" panose="020B0604020202020204" pitchFamily="34" charset="0"/>
              </a:rPr>
              <a:t>sollten auf </a:t>
            </a:r>
          </a:p>
          <a:p>
            <a:pPr algn="ctr"/>
            <a:r>
              <a:rPr lang="de-DE" sz="2400" noProof="0">
                <a:latin typeface="Arial" panose="020B0604020202020204" pitchFamily="34" charset="0"/>
                <a:cs typeface="Arial" panose="020B0604020202020204" pitchFamily="34" charset="0"/>
              </a:rPr>
              <a:t>einer guten Informationsbasis </a:t>
            </a:r>
          </a:p>
          <a:p>
            <a:pPr algn="ctr"/>
            <a:r>
              <a:rPr lang="de-DE" sz="2400" noProof="0">
                <a:latin typeface="Arial" panose="020B0604020202020204" pitchFamily="34" charset="0"/>
                <a:cs typeface="Arial" panose="020B0604020202020204" pitchFamily="34" charset="0"/>
              </a:rPr>
              <a:t>getroffen werden [1]</a:t>
            </a:r>
          </a:p>
        </p:txBody>
      </p:sp>
      <p:sp>
        <p:nvSpPr>
          <p:cNvPr id="7" name="TextBox 6">
            <a:extLst>
              <a:ext uri="{FF2B5EF4-FFF2-40B4-BE49-F238E27FC236}">
                <a16:creationId xmlns:a16="http://schemas.microsoft.com/office/drawing/2014/main" id="{1295FF3C-8508-9114-D0E2-3DE6F80B6FF9}"/>
              </a:ext>
            </a:extLst>
          </p:cNvPr>
          <p:cNvSpPr txBox="1"/>
          <p:nvPr/>
        </p:nvSpPr>
        <p:spPr>
          <a:xfrm>
            <a:off x="0" y="7516379"/>
            <a:ext cx="5143500" cy="600164"/>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t>Forschungsgemeinschaft, Deutsche. "Leitlinien zur Sicherung guter wissenschaftlicher Praxis https://doi. org/10.5281." (2022).</a:t>
            </a:r>
            <a:endParaRPr lang="de-DE" sz="1100" noProof="0">
              <a:latin typeface="Arial" panose="020B0604020202020204" pitchFamily="34" charset="0"/>
              <a:cs typeface="Arial" panose="020B0604020202020204" pitchFamily="34" charset="0"/>
            </a:endParaRPr>
          </a:p>
        </p:txBody>
      </p:sp>
      <p:pic>
        <p:nvPicPr>
          <p:cNvPr id="9" name="Graphic 8" descr="Books with solid fill">
            <a:extLst>
              <a:ext uri="{FF2B5EF4-FFF2-40B4-BE49-F238E27FC236}">
                <a16:creationId xmlns:a16="http://schemas.microsoft.com/office/drawing/2014/main" id="{746F176A-01ED-1543-B0CC-412ACECC6E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82349" y="3125739"/>
            <a:ext cx="914400" cy="914400"/>
          </a:xfrm>
          <a:prstGeom prst="rect">
            <a:avLst/>
          </a:prstGeom>
        </p:spPr>
      </p:pic>
      <p:pic>
        <p:nvPicPr>
          <p:cNvPr id="11" name="Graphic 10" descr="Megaphone1 with solid fill">
            <a:extLst>
              <a:ext uri="{FF2B5EF4-FFF2-40B4-BE49-F238E27FC236}">
                <a16:creationId xmlns:a16="http://schemas.microsoft.com/office/drawing/2014/main" id="{3BC0EE7C-59F7-7439-F1CD-C6EE2E584F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4749" y="3000031"/>
            <a:ext cx="914400" cy="914400"/>
          </a:xfrm>
          <a:prstGeom prst="rect">
            <a:avLst/>
          </a:prstGeom>
        </p:spPr>
      </p:pic>
      <p:pic>
        <p:nvPicPr>
          <p:cNvPr id="13" name="Graphic 12" descr="Newspaper with solid fill">
            <a:extLst>
              <a:ext uri="{FF2B5EF4-FFF2-40B4-BE49-F238E27FC236}">
                <a16:creationId xmlns:a16="http://schemas.microsoft.com/office/drawing/2014/main" id="{783AC1E2-9984-E027-0B33-DCBDFE37BA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368549" y="3485570"/>
            <a:ext cx="914400" cy="914400"/>
          </a:xfrm>
          <a:prstGeom prst="rect">
            <a:avLst/>
          </a:prstGeom>
        </p:spPr>
      </p:pic>
    </p:spTree>
    <p:extLst>
      <p:ext uri="{BB962C8B-B14F-4D97-AF65-F5344CB8AC3E}">
        <p14:creationId xmlns:p14="http://schemas.microsoft.com/office/powerpoint/2010/main" val="1685794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5C8F7-239F-5A71-A988-1DF65593582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5F37A8B-6396-0C0E-9534-628A3CDEA8B8}"/>
              </a:ext>
            </a:extLst>
          </p:cNvPr>
          <p:cNvSpPr txBox="1"/>
          <p:nvPr/>
        </p:nvSpPr>
        <p:spPr>
          <a:xfrm>
            <a:off x="219183" y="2184269"/>
            <a:ext cx="4705134" cy="3785652"/>
          </a:xfrm>
          <a:prstGeom prst="rect">
            <a:avLst/>
          </a:prstGeom>
          <a:noFill/>
        </p:spPr>
        <p:txBody>
          <a:bodyPr wrap="none" lIns="91440" tIns="45720" rIns="91440" bIns="45720" rtlCol="0" anchor="t">
            <a:spAutoFit/>
          </a:bodyPr>
          <a:lstStyle/>
          <a:p>
            <a:pPr algn="ctr"/>
            <a:r>
              <a:rPr lang="de-DE" sz="2400" noProof="0" dirty="0">
                <a:latin typeface="Arial"/>
                <a:cs typeface="Arial"/>
              </a:rPr>
              <a:t>Gute </a:t>
            </a:r>
            <a:r>
              <a:rPr lang="de-DE" sz="2400" dirty="0">
                <a:latin typeface="Arial"/>
                <a:cs typeface="Arial"/>
              </a:rPr>
              <a:t>Wissenschaftliche</a:t>
            </a:r>
            <a:r>
              <a:rPr lang="de-DE" sz="2400" noProof="0" dirty="0">
                <a:latin typeface="Arial"/>
                <a:cs typeface="Arial"/>
              </a:rPr>
              <a:t> Praxis </a:t>
            </a:r>
          </a:p>
          <a:p>
            <a:pPr algn="ctr"/>
            <a:r>
              <a:rPr lang="de-DE" sz="2400" noProof="0" dirty="0">
                <a:latin typeface="Arial"/>
                <a:cs typeface="Arial"/>
              </a:rPr>
              <a:t>für Wähler*innen: </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Nimm aktiv teil: </a:t>
            </a:r>
          </a:p>
          <a:p>
            <a:pPr algn="ctr"/>
            <a:r>
              <a:rPr lang="de-DE" sz="2400" noProof="0" dirty="0">
                <a:latin typeface="Arial"/>
                <a:cs typeface="Arial"/>
              </a:rPr>
              <a:t>Beteilige dich an Wahlen, </a:t>
            </a:r>
          </a:p>
          <a:p>
            <a:pPr algn="ctr"/>
            <a:r>
              <a:rPr lang="de-DE" sz="2400" noProof="0" dirty="0">
                <a:latin typeface="Arial"/>
                <a:cs typeface="Arial"/>
              </a:rPr>
              <a:t>Diskussionen, </a:t>
            </a:r>
            <a:r>
              <a:rPr lang="de-DE" sz="2400" dirty="0">
                <a:latin typeface="Arial"/>
                <a:cs typeface="Arial"/>
              </a:rPr>
              <a:t>Demonstrationen</a:t>
            </a:r>
            <a:r>
              <a:rPr lang="de-DE" sz="2400" noProof="0" dirty="0">
                <a:latin typeface="Arial"/>
                <a:cs typeface="Arial"/>
              </a:rPr>
              <a:t>, </a:t>
            </a:r>
          </a:p>
          <a:p>
            <a:pPr algn="ctr"/>
            <a:r>
              <a:rPr lang="de-DE" sz="2400" noProof="0" dirty="0">
                <a:latin typeface="Arial"/>
                <a:cs typeface="Arial"/>
              </a:rPr>
              <a:t>Reflektionen</a:t>
            </a:r>
            <a:r>
              <a:rPr lang="de-DE" sz="2400" dirty="0">
                <a:latin typeface="Arial"/>
                <a:cs typeface="Arial"/>
              </a:rPr>
              <a:t> und</a:t>
            </a:r>
            <a:r>
              <a:rPr lang="de-DE" sz="2400" noProof="0" dirty="0">
                <a:latin typeface="Arial"/>
                <a:cs typeface="Arial"/>
              </a:rPr>
              <a:t> Recherche [1]</a:t>
            </a:r>
          </a:p>
        </p:txBody>
      </p:sp>
      <p:sp>
        <p:nvSpPr>
          <p:cNvPr id="7" name="TextBox 6">
            <a:extLst>
              <a:ext uri="{FF2B5EF4-FFF2-40B4-BE49-F238E27FC236}">
                <a16:creationId xmlns:a16="http://schemas.microsoft.com/office/drawing/2014/main" id="{C43F8EF7-5A38-F0BC-3114-2D141DB48FA2}"/>
              </a:ext>
            </a:extLst>
          </p:cNvPr>
          <p:cNvSpPr txBox="1"/>
          <p:nvPr/>
        </p:nvSpPr>
        <p:spPr>
          <a:xfrm>
            <a:off x="0" y="7516379"/>
            <a:ext cx="5143500" cy="769441"/>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a:t>
            </a:r>
          </a:p>
        </p:txBody>
      </p:sp>
      <p:pic>
        <p:nvPicPr>
          <p:cNvPr id="8" name="Graphic 7" descr="Megaphone1 with solid fill">
            <a:extLst>
              <a:ext uri="{FF2B5EF4-FFF2-40B4-BE49-F238E27FC236}">
                <a16:creationId xmlns:a16="http://schemas.microsoft.com/office/drawing/2014/main" id="{F0362C64-8307-84B1-8549-558FD42A60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62929" y="3000031"/>
            <a:ext cx="914400" cy="914400"/>
          </a:xfrm>
          <a:prstGeom prst="rect">
            <a:avLst/>
          </a:prstGeom>
        </p:spPr>
      </p:pic>
      <p:pic>
        <p:nvPicPr>
          <p:cNvPr id="10" name="Graphic 9" descr="Chat with solid fill">
            <a:extLst>
              <a:ext uri="{FF2B5EF4-FFF2-40B4-BE49-F238E27FC236}">
                <a16:creationId xmlns:a16="http://schemas.microsoft.com/office/drawing/2014/main" id="{0EA03857-81A5-51AF-4454-7EC34026A2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85181" y="3000031"/>
            <a:ext cx="914400" cy="914400"/>
          </a:xfrm>
          <a:prstGeom prst="rect">
            <a:avLst/>
          </a:prstGeom>
        </p:spPr>
      </p:pic>
      <p:pic>
        <p:nvPicPr>
          <p:cNvPr id="12" name="Graphic 11" descr="Typewriter with solid fill">
            <a:extLst>
              <a:ext uri="{FF2B5EF4-FFF2-40B4-BE49-F238E27FC236}">
                <a16:creationId xmlns:a16="http://schemas.microsoft.com/office/drawing/2014/main" id="{2B185858-EB32-D6FF-1A1B-761F4133C84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240349" y="3495576"/>
            <a:ext cx="914400" cy="914400"/>
          </a:xfrm>
          <a:prstGeom prst="rect">
            <a:avLst/>
          </a:prstGeom>
        </p:spPr>
      </p:pic>
    </p:spTree>
    <p:extLst>
      <p:ext uri="{BB962C8B-B14F-4D97-AF65-F5344CB8AC3E}">
        <p14:creationId xmlns:p14="http://schemas.microsoft.com/office/powerpoint/2010/main" val="1139128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258D7-4AAB-43B6-BEBC-462F7B31C12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C00F0EE-68C3-075F-6F9B-B095DFD34840}"/>
              </a:ext>
            </a:extLst>
          </p:cNvPr>
          <p:cNvSpPr txBox="1"/>
          <p:nvPr/>
        </p:nvSpPr>
        <p:spPr>
          <a:xfrm>
            <a:off x="201550" y="2354087"/>
            <a:ext cx="4740401" cy="3785652"/>
          </a:xfrm>
          <a:prstGeom prst="rect">
            <a:avLst/>
          </a:prstGeom>
          <a:noFill/>
        </p:spPr>
        <p:txBody>
          <a:bodyPr wrap="none" lIns="91440" tIns="45720" rIns="91440" bIns="45720" rtlCol="0" anchor="t">
            <a:spAutoFit/>
          </a:bodyPr>
          <a:lstStyle/>
          <a:p>
            <a:pPr algn="ctr"/>
            <a:r>
              <a:rPr lang="de-DE" sz="2400" noProof="0" dirty="0">
                <a:latin typeface="Arial"/>
                <a:cs typeface="Arial"/>
              </a:rPr>
              <a:t>Demokratie </a:t>
            </a:r>
            <a:r>
              <a:rPr lang="de-DE" sz="2400" dirty="0">
                <a:latin typeface="Arial"/>
                <a:cs typeface="Arial"/>
              </a:rPr>
              <a:t>bildet</a:t>
            </a:r>
            <a:r>
              <a:rPr lang="de-DE" sz="2400" noProof="0" dirty="0">
                <a:latin typeface="Arial"/>
                <a:cs typeface="Arial"/>
              </a:rPr>
              <a:t> die Grundlage</a:t>
            </a:r>
          </a:p>
          <a:p>
            <a:pPr algn="ctr"/>
            <a:r>
              <a:rPr lang="de-DE" sz="2400" noProof="0" dirty="0">
                <a:latin typeface="Arial"/>
                <a:cs typeface="Arial"/>
              </a:rPr>
              <a:t>für </a:t>
            </a:r>
            <a:r>
              <a:rPr lang="de-DE" sz="2400" dirty="0">
                <a:latin typeface="Arial"/>
                <a:cs typeface="Arial"/>
              </a:rPr>
              <a:t>Klimaschutz</a:t>
            </a: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und Klimaschutz bildet</a:t>
            </a:r>
          </a:p>
          <a:p>
            <a:pPr algn="ctr"/>
            <a:r>
              <a:rPr lang="de-DE" sz="2400" dirty="0">
                <a:latin typeface="Arial"/>
                <a:cs typeface="Arial"/>
              </a:rPr>
              <a:t>unsere Lebensgrundlage</a:t>
            </a:r>
            <a:r>
              <a:rPr lang="de-DE" sz="2400" noProof="0" dirty="0">
                <a:latin typeface="Arial"/>
                <a:cs typeface="Arial"/>
              </a:rPr>
              <a:t>.[1]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a:p>
            <a:pPr algn="ctr"/>
            <a:endParaRPr lang="de-DE" sz="2400" noProof="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7ED95D7-E30B-9298-AE55-B92BF7F06129}"/>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Denton, Fatima, et al. "</a:t>
            </a:r>
            <a:r>
              <a:rPr lang="de-DE" sz="1100" noProof="0" dirty="0" err="1">
                <a:latin typeface="Arial" panose="020B0604020202020204" pitchFamily="34" charset="0"/>
                <a:cs typeface="Arial" panose="020B0604020202020204" pitchFamily="34" charset="0"/>
              </a:rPr>
              <a:t>Accelerating</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transition</a:t>
            </a:r>
            <a:r>
              <a:rPr lang="de-DE" sz="1100" noProof="0" dirty="0">
                <a:latin typeface="Arial" panose="020B0604020202020204" pitchFamily="34" charset="0"/>
                <a:cs typeface="Arial" panose="020B0604020202020204" pitchFamily="34" charset="0"/>
              </a:rPr>
              <a:t> in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context</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sustainable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development</a:t>
            </a:r>
            <a:r>
              <a:rPr lang="de-DE" sz="1100" noProof="0" dirty="0">
                <a:latin typeface="Arial" panose="020B0604020202020204" pitchFamily="34" charset="0"/>
                <a:cs typeface="Arial" panose="020B0604020202020204" pitchFamily="34" charset="0"/>
              </a:rPr>
              <a:t>." Climate Change 2022: Mitigation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Climate Change,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Working Group III </a:t>
            </a:r>
            <a:r>
              <a:rPr lang="de-DE" sz="1100" noProof="0" dirty="0" err="1">
                <a:latin typeface="Arial" panose="020B0604020202020204" pitchFamily="34" charset="0"/>
                <a:cs typeface="Arial" panose="020B0604020202020204" pitchFamily="34" charset="0"/>
              </a:rPr>
              <a:t>contribution</a:t>
            </a:r>
            <a:r>
              <a:rPr lang="de-DE" sz="1100" noProof="0" dirty="0">
                <a:latin typeface="Arial" panose="020B0604020202020204" pitchFamily="34" charset="0"/>
                <a:cs typeface="Arial" panose="020B0604020202020204" pitchFamily="34" charset="0"/>
              </a:rPr>
              <a:t>. 2022. 2816-2915.</a:t>
            </a:r>
          </a:p>
        </p:txBody>
      </p:sp>
    </p:spTree>
    <p:extLst>
      <p:ext uri="{BB962C8B-B14F-4D97-AF65-F5344CB8AC3E}">
        <p14:creationId xmlns:p14="http://schemas.microsoft.com/office/powerpoint/2010/main" val="534171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7F01C-9C21-74F0-B640-899747362C9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CCF4745-28FC-AB42-4BD4-B6555FB06964}"/>
              </a:ext>
            </a:extLst>
          </p:cNvPr>
          <p:cNvSpPr txBox="1"/>
          <p:nvPr/>
        </p:nvSpPr>
        <p:spPr>
          <a:xfrm>
            <a:off x="474865" y="2354087"/>
            <a:ext cx="4193777" cy="3416320"/>
          </a:xfrm>
          <a:prstGeom prst="rect">
            <a:avLst/>
          </a:prstGeom>
          <a:noFill/>
        </p:spPr>
        <p:txBody>
          <a:bodyPr wrap="none" lIns="91440" tIns="45720" rIns="91440" bIns="45720" rtlCol="0" anchor="t">
            <a:spAutoFit/>
          </a:bodyPr>
          <a:lstStyle/>
          <a:p>
            <a:pPr algn="ctr"/>
            <a:r>
              <a:rPr lang="de-DE" sz="2400" noProof="0" dirty="0">
                <a:latin typeface="Arial"/>
                <a:cs typeface="Arial"/>
              </a:rPr>
              <a:t>Parteien, </a:t>
            </a:r>
            <a:br>
              <a:rPr lang="de-DE" sz="2400" noProof="0" dirty="0">
                <a:latin typeface="Arial"/>
                <a:cs typeface="Arial"/>
              </a:rPr>
            </a:br>
            <a:r>
              <a:rPr lang="de-DE" sz="2400" noProof="0" dirty="0">
                <a:latin typeface="Arial"/>
                <a:cs typeface="Arial"/>
              </a:rPr>
              <a:t>die Klimaschutz verweigern, </a:t>
            </a:r>
          </a:p>
          <a:p>
            <a:pPr algn="ctr"/>
            <a:r>
              <a:rPr lang="de-DE" sz="2400" dirty="0">
                <a:latin typeface="Arial"/>
                <a:cs typeface="Arial"/>
              </a:rPr>
              <a:t>g</a:t>
            </a:r>
            <a:r>
              <a:rPr lang="de-DE" sz="2400" noProof="0" dirty="0" err="1">
                <a:latin typeface="Arial"/>
                <a:cs typeface="Arial"/>
              </a:rPr>
              <a:t>efährden</a:t>
            </a:r>
            <a:r>
              <a:rPr lang="de-DE" sz="2400" noProof="0" dirty="0">
                <a:latin typeface="Arial"/>
                <a:cs typeface="Arial"/>
              </a:rPr>
              <a:t> </a:t>
            </a:r>
          </a:p>
          <a:p>
            <a:pPr algn="ctr"/>
            <a:r>
              <a:rPr lang="de-DE" sz="2400" noProof="0" dirty="0">
                <a:latin typeface="Arial"/>
                <a:cs typeface="Arial"/>
              </a:rPr>
              <a:t>unsere Lebensgrundlagen [1]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a:cs typeface="Arial"/>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a:p>
            <a:pPr algn="ctr"/>
            <a:endParaRPr lang="de-DE" sz="2400" noProof="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0409854-48BE-D3BD-14EE-0D95381592BD}"/>
              </a:ext>
            </a:extLst>
          </p:cNvPr>
          <p:cNvSpPr txBox="1"/>
          <p:nvPr/>
        </p:nvSpPr>
        <p:spPr>
          <a:xfrm>
            <a:off x="0" y="7516379"/>
            <a:ext cx="5143500" cy="769441"/>
          </a:xfrm>
          <a:prstGeom prst="rect">
            <a:avLst/>
          </a:prstGeom>
          <a:noFill/>
        </p:spPr>
        <p:txBody>
          <a:bodyPr wrap="square" rtlCol="0">
            <a:spAutoFit/>
          </a:bodyPr>
          <a:lstStyle/>
          <a:p>
            <a:r>
              <a:rPr lang="de-DE" sz="1100" noProof="0" dirty="0">
                <a:latin typeface="Arial" panose="020B0604020202020204" pitchFamily="34" charset="0"/>
                <a:cs typeface="Arial" panose="020B0604020202020204" pitchFamily="34" charset="0"/>
              </a:rPr>
              <a:t>Quellen:</a:t>
            </a:r>
            <a:br>
              <a:rPr lang="de-DE" sz="1100" noProof="0" dirty="0">
                <a:latin typeface="Arial" panose="020B0604020202020204" pitchFamily="34" charset="0"/>
                <a:cs typeface="Arial" panose="020B0604020202020204" pitchFamily="34" charset="0"/>
              </a:rPr>
            </a:br>
            <a:r>
              <a:rPr lang="de-DE" sz="1100" noProof="0" dirty="0">
                <a:latin typeface="Arial" panose="020B0604020202020204" pitchFamily="34" charset="0"/>
                <a:cs typeface="Arial" panose="020B0604020202020204" pitchFamily="34" charset="0"/>
              </a:rPr>
              <a:t>[1] Denton, Fatima, et al. "</a:t>
            </a:r>
            <a:r>
              <a:rPr lang="de-DE" sz="1100" noProof="0" dirty="0" err="1">
                <a:latin typeface="Arial" panose="020B0604020202020204" pitchFamily="34" charset="0"/>
                <a:cs typeface="Arial" panose="020B0604020202020204" pitchFamily="34" charset="0"/>
              </a:rPr>
              <a:t>Accelerating</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transition</a:t>
            </a:r>
            <a:r>
              <a:rPr lang="de-DE" sz="1100" noProof="0" dirty="0">
                <a:latin typeface="Arial" panose="020B0604020202020204" pitchFamily="34" charset="0"/>
                <a:cs typeface="Arial" panose="020B0604020202020204" pitchFamily="34" charset="0"/>
              </a:rPr>
              <a:t> in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context</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sustainable</a:t>
            </a:r>
            <a:r>
              <a:rPr lang="de-DE" sz="1100" noProof="0" dirty="0">
                <a:latin typeface="Arial" panose="020B0604020202020204" pitchFamily="34" charset="0"/>
                <a:cs typeface="Arial" panose="020B0604020202020204" pitchFamily="34" charset="0"/>
              </a:rPr>
              <a:t> </a:t>
            </a:r>
            <a:r>
              <a:rPr lang="de-DE" sz="1100" noProof="0" dirty="0" err="1">
                <a:latin typeface="Arial" panose="020B0604020202020204" pitchFamily="34" charset="0"/>
                <a:cs typeface="Arial" panose="020B0604020202020204" pitchFamily="34" charset="0"/>
              </a:rPr>
              <a:t>development</a:t>
            </a:r>
            <a:r>
              <a:rPr lang="de-DE" sz="1100" noProof="0" dirty="0">
                <a:latin typeface="Arial" panose="020B0604020202020204" pitchFamily="34" charset="0"/>
                <a:cs typeface="Arial" panose="020B0604020202020204" pitchFamily="34" charset="0"/>
              </a:rPr>
              <a:t>." Climate Change 2022: Mitigation </a:t>
            </a:r>
            <a:r>
              <a:rPr lang="de-DE" sz="1100" noProof="0" dirty="0" err="1">
                <a:latin typeface="Arial" panose="020B0604020202020204" pitchFamily="34" charset="0"/>
                <a:cs typeface="Arial" panose="020B0604020202020204" pitchFamily="34" charset="0"/>
              </a:rPr>
              <a:t>of</a:t>
            </a:r>
            <a:r>
              <a:rPr lang="de-DE" sz="1100" noProof="0" dirty="0">
                <a:latin typeface="Arial" panose="020B0604020202020204" pitchFamily="34" charset="0"/>
                <a:cs typeface="Arial" panose="020B0604020202020204" pitchFamily="34" charset="0"/>
              </a:rPr>
              <a:t> Climate Change, </a:t>
            </a:r>
            <a:r>
              <a:rPr lang="de-DE" sz="1100" noProof="0" dirty="0" err="1">
                <a:latin typeface="Arial" panose="020B0604020202020204" pitchFamily="34" charset="0"/>
                <a:cs typeface="Arial" panose="020B0604020202020204" pitchFamily="34" charset="0"/>
              </a:rPr>
              <a:t>the</a:t>
            </a:r>
            <a:r>
              <a:rPr lang="de-DE" sz="1100" noProof="0" dirty="0">
                <a:latin typeface="Arial" panose="020B0604020202020204" pitchFamily="34" charset="0"/>
                <a:cs typeface="Arial" panose="020B0604020202020204" pitchFamily="34" charset="0"/>
              </a:rPr>
              <a:t> Working Group III </a:t>
            </a:r>
            <a:r>
              <a:rPr lang="de-DE" sz="1100" noProof="0" dirty="0" err="1">
                <a:latin typeface="Arial" panose="020B0604020202020204" pitchFamily="34" charset="0"/>
                <a:cs typeface="Arial" panose="020B0604020202020204" pitchFamily="34" charset="0"/>
              </a:rPr>
              <a:t>contribution</a:t>
            </a:r>
            <a:r>
              <a:rPr lang="de-DE" sz="1100" noProof="0" dirty="0">
                <a:latin typeface="Arial" panose="020B0604020202020204" pitchFamily="34" charset="0"/>
                <a:cs typeface="Arial" panose="020B0604020202020204" pitchFamily="34" charset="0"/>
              </a:rPr>
              <a:t>. 2022. 2816-2915. .</a:t>
            </a:r>
          </a:p>
        </p:txBody>
      </p:sp>
    </p:spTree>
    <p:extLst>
      <p:ext uri="{BB962C8B-B14F-4D97-AF65-F5344CB8AC3E}">
        <p14:creationId xmlns:p14="http://schemas.microsoft.com/office/powerpoint/2010/main" val="66967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2950C-B169-6E45-FD0A-CC494ED73F5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11FAEE6-FE6E-5F3D-4843-46DEF73AB2AA}"/>
              </a:ext>
            </a:extLst>
          </p:cNvPr>
          <p:cNvSpPr txBox="1"/>
          <p:nvPr/>
        </p:nvSpPr>
        <p:spPr>
          <a:xfrm>
            <a:off x="0" y="3503618"/>
            <a:ext cx="5143500" cy="1569660"/>
          </a:xfrm>
          <a:prstGeom prst="rect">
            <a:avLst/>
          </a:prstGeom>
          <a:noFill/>
        </p:spPr>
        <p:txBody>
          <a:bodyPr wrap="square" rtlCol="0">
            <a:spAutoFit/>
          </a:bodyPr>
          <a:lstStyle/>
          <a:p>
            <a:pPr algn="ctr"/>
            <a:r>
              <a:rPr lang="de-DE" sz="2400" noProof="0" dirty="0">
                <a:latin typeface="Arial" panose="020B0604020202020204" pitchFamily="34" charset="0"/>
                <a:cs typeface="Arial" panose="020B0604020202020204" pitchFamily="34" charset="0"/>
              </a:rPr>
              <a:t>Ein einfacher Weg, </a:t>
            </a:r>
          </a:p>
          <a:p>
            <a:pPr algn="ctr"/>
            <a:r>
              <a:rPr lang="de-DE" sz="2400" noProof="0" dirty="0">
                <a:latin typeface="Arial" panose="020B0604020202020204" pitchFamily="34" charset="0"/>
                <a:cs typeface="Arial" panose="020B0604020202020204" pitchFamily="34" charset="0"/>
              </a:rPr>
              <a:t>das Klima zu schützen: </a:t>
            </a: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23.2. wählen! [1]</a:t>
            </a:r>
          </a:p>
        </p:txBody>
      </p:sp>
      <p:sp>
        <p:nvSpPr>
          <p:cNvPr id="7" name="TextBox 6">
            <a:extLst>
              <a:ext uri="{FF2B5EF4-FFF2-40B4-BE49-F238E27FC236}">
                <a16:creationId xmlns:a16="http://schemas.microsoft.com/office/drawing/2014/main" id="{787CEC1A-E68F-4D98-011E-2BC2B136543D}"/>
              </a:ext>
            </a:extLst>
          </p:cNvPr>
          <p:cNvSpPr txBox="1"/>
          <p:nvPr/>
        </p:nvSpPr>
        <p:spPr>
          <a:xfrm>
            <a:off x="0" y="7516379"/>
            <a:ext cx="5143500" cy="769441"/>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a:t>
            </a:r>
          </a:p>
        </p:txBody>
      </p:sp>
    </p:spTree>
    <p:extLst>
      <p:ext uri="{BB962C8B-B14F-4D97-AF65-F5344CB8AC3E}">
        <p14:creationId xmlns:p14="http://schemas.microsoft.com/office/powerpoint/2010/main" val="91200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EAC92-BAE8-1F72-105D-694F434AF1D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AA8D34AB-FFF3-CF35-F78B-40FBB99E013B}"/>
              </a:ext>
            </a:extLst>
          </p:cNvPr>
          <p:cNvSpPr txBox="1"/>
          <p:nvPr/>
        </p:nvSpPr>
        <p:spPr>
          <a:xfrm>
            <a:off x="0" y="3503618"/>
            <a:ext cx="5143500" cy="2677656"/>
          </a:xfrm>
          <a:prstGeom prst="rect">
            <a:avLst/>
          </a:prstGeom>
          <a:noFill/>
        </p:spPr>
        <p:txBody>
          <a:bodyPr wrap="square" lIns="91440" tIns="45720" rIns="91440" bIns="45720" rtlCol="0" anchor="t">
            <a:spAutoFit/>
          </a:bodyPr>
          <a:lstStyle/>
          <a:p>
            <a:pPr algn="ctr"/>
            <a:r>
              <a:rPr lang="de-DE" sz="2400" dirty="0">
                <a:latin typeface="Arial" panose="020B0604020202020204" pitchFamily="34" charset="0"/>
                <a:cs typeface="Arial" panose="020B0604020202020204" pitchFamily="34" charset="0"/>
              </a:rPr>
              <a:t>Klimaschutz</a:t>
            </a:r>
            <a:r>
              <a:rPr lang="de-DE" sz="2400" noProof="0" dirty="0">
                <a:latin typeface="Arial" panose="020B0604020202020204" pitchFamily="34" charset="0"/>
                <a:cs typeface="Arial" panose="020B0604020202020204" pitchFamily="34" charset="0"/>
              </a:rPr>
              <a:t> </a:t>
            </a:r>
          </a:p>
          <a:p>
            <a:pPr algn="ctr"/>
            <a:r>
              <a:rPr lang="de-DE" sz="2400" noProof="0" dirty="0">
                <a:latin typeface="Arial" panose="020B0604020202020204" pitchFamily="34" charset="0"/>
                <a:cs typeface="Arial" panose="020B0604020202020204" pitchFamily="34" charset="0"/>
              </a:rPr>
              <a:t>braucht politischen Mut</a:t>
            </a:r>
          </a:p>
          <a:p>
            <a:pPr algn="ctr"/>
            <a:r>
              <a:rPr lang="de-DE" sz="2400" noProof="0" dirty="0">
                <a:latin typeface="Arial" panose="020B0604020202020204" pitchFamily="34" charset="0"/>
                <a:cs typeface="Arial" panose="020B0604020202020204" pitchFamily="34" charset="0"/>
              </a:rPr>
              <a:t>und </a:t>
            </a:r>
            <a:r>
              <a:rPr lang="de-DE" sz="2400" dirty="0">
                <a:latin typeface="Arial" panose="020B0604020202020204" pitchFamily="34" charset="0"/>
                <a:cs typeface="Arial" panose="020B0604020202020204" pitchFamily="34" charset="0"/>
              </a:rPr>
              <a:t>g</a:t>
            </a:r>
            <a:r>
              <a:rPr lang="de-DE" sz="2400" noProof="0" dirty="0">
                <a:latin typeface="Arial" panose="020B0604020202020204" pitchFamily="34" charset="0"/>
                <a:cs typeface="Arial" panose="020B0604020202020204" pitchFamily="34" charset="0"/>
              </a:rPr>
              <a:t>esellschaftliche Zustimmung</a:t>
            </a:r>
            <a:r>
              <a:rPr lang="de-DE" sz="2400" dirty="0">
                <a:latin typeface="Arial" panose="020B0604020202020204" pitchFamily="34" charset="0"/>
                <a:cs typeface="Arial" panose="020B0604020202020204" pitchFamily="34" charset="0"/>
              </a:rPr>
              <a:t>!</a:t>
            </a:r>
            <a:r>
              <a:rPr lang="de-DE" sz="2400" noProof="0" dirty="0">
                <a:latin typeface="Arial" panose="020B0604020202020204" pitchFamily="34" charset="0"/>
                <a:cs typeface="Arial" panose="020B0604020202020204" pitchFamily="34" charset="0"/>
              </a:rPr>
              <a:t> </a:t>
            </a:r>
          </a:p>
          <a:p>
            <a:pPr algn="ctr"/>
            <a:endParaRPr lang="de-DE" sz="2400" noProof="0" dirty="0">
              <a:latin typeface="Arial" panose="020B0604020202020204" pitchFamily="34" charset="0"/>
              <a:cs typeface="Arial" panose="020B0604020202020204" pitchFamily="34" charset="0"/>
            </a:endParaRPr>
          </a:p>
          <a:p>
            <a:pPr algn="ctr"/>
            <a:endParaRPr lang="de-DE" sz="2400" dirty="0">
              <a:latin typeface="Arial" panose="020B0604020202020204" pitchFamily="34" charset="0"/>
              <a:cs typeface="Arial" panose="020B0604020202020204" pitchFamily="34" charset="0"/>
            </a:endParaRPr>
          </a:p>
          <a:p>
            <a:pPr algn="ctr"/>
            <a:r>
              <a:rPr lang="de-DE" sz="2400" dirty="0">
                <a:latin typeface="Arial"/>
                <a:cs typeface="Arial"/>
              </a:rPr>
              <a:t>Gib</a:t>
            </a:r>
            <a:r>
              <a:rPr lang="de-DE" sz="2400" noProof="0" dirty="0">
                <a:latin typeface="Arial"/>
                <a:cs typeface="Arial"/>
              </a:rPr>
              <a:t> diesem Mut deine Stimme:</a:t>
            </a:r>
          </a:p>
          <a:p>
            <a:pPr algn="ctr"/>
            <a:r>
              <a:rPr lang="de-DE" sz="2400" noProof="0" dirty="0">
                <a:latin typeface="Arial" panose="020B0604020202020204" pitchFamily="34" charset="0"/>
                <a:cs typeface="Arial" panose="020B0604020202020204" pitchFamily="34" charset="0"/>
              </a:rPr>
              <a:t>Geh am 23.2. wählen! [1]</a:t>
            </a:r>
          </a:p>
        </p:txBody>
      </p:sp>
      <p:sp>
        <p:nvSpPr>
          <p:cNvPr id="7" name="TextBox 6">
            <a:extLst>
              <a:ext uri="{FF2B5EF4-FFF2-40B4-BE49-F238E27FC236}">
                <a16:creationId xmlns:a16="http://schemas.microsoft.com/office/drawing/2014/main" id="{66904041-D2C4-7F06-0014-D67B84193799}"/>
              </a:ext>
            </a:extLst>
          </p:cNvPr>
          <p:cNvSpPr txBox="1"/>
          <p:nvPr/>
        </p:nvSpPr>
        <p:spPr>
          <a:xfrm>
            <a:off x="0" y="7516379"/>
            <a:ext cx="5143500" cy="769441"/>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a:t>
            </a:r>
          </a:p>
        </p:txBody>
      </p:sp>
    </p:spTree>
    <p:extLst>
      <p:ext uri="{BB962C8B-B14F-4D97-AF65-F5344CB8AC3E}">
        <p14:creationId xmlns:p14="http://schemas.microsoft.com/office/powerpoint/2010/main" val="3262021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B522F-F8F2-18E8-8D71-1476469B071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274103D-70A5-A2F2-D2D3-1DA244241243}"/>
              </a:ext>
            </a:extLst>
          </p:cNvPr>
          <p:cNvSpPr txBox="1"/>
          <p:nvPr/>
        </p:nvSpPr>
        <p:spPr>
          <a:xfrm>
            <a:off x="410742" y="2510841"/>
            <a:ext cx="4322016" cy="3046988"/>
          </a:xfrm>
          <a:prstGeom prst="rect">
            <a:avLst/>
          </a:prstGeom>
          <a:noFill/>
        </p:spPr>
        <p:txBody>
          <a:bodyPr wrap="none" lIns="91440" tIns="45720" rIns="91440" bIns="45720" rtlCol="0" anchor="t">
            <a:spAutoFit/>
          </a:bodyPr>
          <a:lstStyle/>
          <a:p>
            <a:pPr algn="ctr"/>
            <a:r>
              <a:rPr lang="de-DE" sz="2400" noProof="0" dirty="0">
                <a:latin typeface="Arial" panose="020B0604020202020204" pitchFamily="34" charset="0"/>
                <a:cs typeface="Arial" panose="020B0604020202020204" pitchFamily="34" charset="0"/>
              </a:rPr>
              <a:t>Klimaschutz</a:t>
            </a:r>
          </a:p>
          <a:p>
            <a:pPr algn="ctr"/>
            <a:r>
              <a:rPr lang="de-DE" sz="2400" noProof="0" dirty="0">
                <a:latin typeface="Arial" panose="020B0604020202020204" pitchFamily="34" charset="0"/>
                <a:cs typeface="Arial" panose="020B0604020202020204" pitchFamily="34" charset="0"/>
              </a:rPr>
              <a:t>verhindert Kosten </a:t>
            </a:r>
          </a:p>
          <a:p>
            <a:pPr algn="ctr"/>
            <a:r>
              <a:rPr lang="de-DE" sz="2400" noProof="0" dirty="0">
                <a:latin typeface="Arial" panose="020B0604020202020204" pitchFamily="34" charset="0"/>
                <a:cs typeface="Arial" panose="020B0604020202020204" pitchFamily="34" charset="0"/>
              </a:rPr>
              <a:t>durch Umweltkatastrophen </a:t>
            </a:r>
          </a:p>
          <a:p>
            <a:pPr algn="ctr"/>
            <a:r>
              <a:rPr lang="de-DE" sz="2400" noProof="0" dirty="0">
                <a:latin typeface="Arial" panose="020B0604020202020204" pitchFamily="34" charset="0"/>
                <a:cs typeface="Arial" panose="020B0604020202020204" pitchFamily="34" charset="0"/>
              </a:rPr>
              <a:t>und stärkt so die Wirtschaft [1]</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a:latin typeface="Arial"/>
                <a:cs typeface="Arial"/>
              </a:rPr>
              <a:t>für deine </a:t>
            </a:r>
            <a:r>
              <a:rPr lang="de-DE" sz="2400">
                <a:latin typeface="Arial"/>
                <a:cs typeface="Arial"/>
              </a:rPr>
              <a:t>Zukunft</a:t>
            </a:r>
            <a:r>
              <a:rPr lang="de-DE" sz="2400" noProof="0">
                <a:latin typeface="Arial"/>
                <a:cs typeface="Arial"/>
              </a:rPr>
              <a:t> wählen!</a:t>
            </a:r>
          </a:p>
        </p:txBody>
      </p:sp>
      <p:sp>
        <p:nvSpPr>
          <p:cNvPr id="7" name="TextBox 6">
            <a:extLst>
              <a:ext uri="{FF2B5EF4-FFF2-40B4-BE49-F238E27FC236}">
                <a16:creationId xmlns:a16="http://schemas.microsoft.com/office/drawing/2014/main" id="{A11B35F6-7302-FB37-D376-C7AC2C843CA2}"/>
              </a:ext>
            </a:extLst>
          </p:cNvPr>
          <p:cNvSpPr txBox="1"/>
          <p:nvPr/>
        </p:nvSpPr>
        <p:spPr>
          <a:xfrm>
            <a:off x="0" y="7516379"/>
            <a:ext cx="5143500" cy="769441"/>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Denton, Fatima, et al. "Accelerating the transition in the context of sustainable development." Climate Change 2022: Mitigation of Climate Change, the Working Group III contribution. 2022. 2816-2915.</a:t>
            </a:r>
          </a:p>
        </p:txBody>
      </p:sp>
    </p:spTree>
    <p:extLst>
      <p:ext uri="{BB962C8B-B14F-4D97-AF65-F5344CB8AC3E}">
        <p14:creationId xmlns:p14="http://schemas.microsoft.com/office/powerpoint/2010/main" val="369942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606C1-F8D0-A1C1-7119-F626F5D2D328}"/>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A2E54902-7A2B-1D07-8C45-79558E81B639}"/>
              </a:ext>
            </a:extLst>
          </p:cNvPr>
          <p:cNvSpPr txBox="1"/>
          <p:nvPr/>
        </p:nvSpPr>
        <p:spPr>
          <a:xfrm>
            <a:off x="320974" y="2380212"/>
            <a:ext cx="4501553" cy="4154984"/>
          </a:xfrm>
          <a:prstGeom prst="rect">
            <a:avLst/>
          </a:prstGeom>
          <a:noFill/>
        </p:spPr>
        <p:txBody>
          <a:bodyPr wrap="none" lIns="91440" tIns="45720" rIns="91440" bIns="45720" rtlCol="0" anchor="t">
            <a:spAutoFit/>
          </a:bodyPr>
          <a:lstStyle/>
          <a:p>
            <a:pPr algn="ctr"/>
            <a:r>
              <a:rPr lang="de-DE" sz="2400" noProof="0" dirty="0">
                <a:latin typeface="Arial" panose="020B0604020202020204" pitchFamily="34" charset="0"/>
                <a:cs typeface="Arial" panose="020B0604020202020204" pitchFamily="34" charset="0"/>
              </a:rPr>
              <a:t>Klimaschutz und Energiewende</a:t>
            </a:r>
          </a:p>
          <a:p>
            <a:pPr algn="ctr"/>
            <a:r>
              <a:rPr lang="de-DE" sz="2400" dirty="0">
                <a:latin typeface="Arial" panose="020B0604020202020204" pitchFamily="34" charset="0"/>
                <a:cs typeface="Arial" panose="020B0604020202020204" pitchFamily="34" charset="0"/>
              </a:rPr>
              <a:t>s</a:t>
            </a:r>
            <a:r>
              <a:rPr lang="de-DE" sz="2400" noProof="0" dirty="0">
                <a:latin typeface="Arial" panose="020B0604020202020204" pitchFamily="34" charset="0"/>
                <a:cs typeface="Arial" panose="020B0604020202020204" pitchFamily="34" charset="0"/>
              </a:rPr>
              <a:t>ind ökonomisch sinnvoll </a:t>
            </a:r>
          </a:p>
          <a:p>
            <a:pPr algn="ctr"/>
            <a:r>
              <a:rPr lang="de-DE" sz="2400" noProof="0" dirty="0">
                <a:latin typeface="Arial"/>
                <a:cs typeface="Arial"/>
              </a:rPr>
              <a:t>und schaffen Chancen</a:t>
            </a:r>
            <a:r>
              <a:rPr lang="de-DE" sz="2400" dirty="0">
                <a:latin typeface="Arial"/>
                <a:cs typeface="Arial"/>
              </a:rPr>
              <a:t>. [</a:t>
            </a:r>
            <a:r>
              <a:rPr lang="de-DE" sz="2400" noProof="0" dirty="0">
                <a:latin typeface="Arial"/>
                <a:cs typeface="Arial"/>
              </a:rPr>
              <a:t>1]</a:t>
            </a: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Aber wir müssen </a:t>
            </a:r>
          </a:p>
          <a:p>
            <a:pPr algn="ctr"/>
            <a:r>
              <a:rPr lang="de-DE" sz="2400" dirty="0">
                <a:latin typeface="Arial" panose="020B0604020202020204" pitchFamily="34" charset="0"/>
                <a:cs typeface="Arial" panose="020B0604020202020204" pitchFamily="34" charset="0"/>
              </a:rPr>
              <a:t>k</a:t>
            </a:r>
            <a:r>
              <a:rPr lang="de-DE" sz="2400" noProof="0" dirty="0" err="1">
                <a:latin typeface="Arial" panose="020B0604020202020204" pitchFamily="34" charset="0"/>
                <a:cs typeface="Arial" panose="020B0604020202020204" pitchFamily="34" charset="0"/>
              </a:rPr>
              <a:t>onsequent</a:t>
            </a:r>
            <a:r>
              <a:rPr lang="de-DE" sz="2400" noProof="0" dirty="0">
                <a:latin typeface="Arial" panose="020B0604020202020204" pitchFamily="34" charset="0"/>
                <a:cs typeface="Arial" panose="020B0604020202020204" pitchFamily="34" charset="0"/>
              </a:rPr>
              <a:t> </a:t>
            </a:r>
          </a:p>
          <a:p>
            <a:pPr algn="ctr"/>
            <a:r>
              <a:rPr lang="de-DE" sz="2400" noProof="0" dirty="0">
                <a:latin typeface="Arial" panose="020B0604020202020204" pitchFamily="34" charset="0"/>
                <a:cs typeface="Arial" panose="020B0604020202020204" pitchFamily="34" charset="0"/>
              </a:rPr>
              <a:t>damit weitermachen.</a:t>
            </a:r>
          </a:p>
          <a:p>
            <a:pPr algn="ctr"/>
            <a:endParaRPr lang="de-DE" sz="2400" noProof="0" dirty="0">
              <a:latin typeface="Arial" panose="020B0604020202020204" pitchFamily="34" charset="0"/>
              <a:cs typeface="Arial" panose="020B0604020202020204" pitchFamily="34" charset="0"/>
            </a:endParaRPr>
          </a:p>
          <a:p>
            <a:pPr algn="ctr"/>
            <a:endParaRPr lang="de-DE" sz="2400" noProof="0" dirty="0">
              <a:latin typeface="Arial" panose="020B0604020202020204" pitchFamily="34" charset="0"/>
              <a:cs typeface="Arial" panose="020B0604020202020204" pitchFamily="34" charset="0"/>
            </a:endParaRPr>
          </a:p>
          <a:p>
            <a:pPr algn="ctr"/>
            <a:r>
              <a:rPr lang="de-DE" sz="2400" noProof="0" dirty="0">
                <a:latin typeface="Arial" panose="020B0604020202020204" pitchFamily="34" charset="0"/>
                <a:cs typeface="Arial" panose="020B0604020202020204" pitchFamily="34" charset="0"/>
              </a:rPr>
              <a:t>Geh am 23.02. </a:t>
            </a:r>
          </a:p>
          <a:p>
            <a:pPr algn="ctr"/>
            <a:r>
              <a:rPr lang="de-DE" sz="2400" noProof="0" dirty="0">
                <a:latin typeface="Arial"/>
                <a:cs typeface="Arial"/>
              </a:rPr>
              <a:t>für deine </a:t>
            </a:r>
            <a:r>
              <a:rPr lang="de-DE" sz="2400" dirty="0">
                <a:latin typeface="Arial"/>
                <a:cs typeface="Arial"/>
              </a:rPr>
              <a:t>Zukunft</a:t>
            </a:r>
            <a:r>
              <a:rPr lang="de-DE" sz="2400" noProof="0" dirty="0">
                <a:latin typeface="Arial"/>
                <a:cs typeface="Arial"/>
              </a:rPr>
              <a:t> wählen!</a:t>
            </a:r>
          </a:p>
        </p:txBody>
      </p:sp>
      <p:sp>
        <p:nvSpPr>
          <p:cNvPr id="7" name="TextBox 6">
            <a:extLst>
              <a:ext uri="{FF2B5EF4-FFF2-40B4-BE49-F238E27FC236}">
                <a16:creationId xmlns:a16="http://schemas.microsoft.com/office/drawing/2014/main" id="{FE175781-8CF0-1EA2-E19A-816DCC73845D}"/>
              </a:ext>
            </a:extLst>
          </p:cNvPr>
          <p:cNvSpPr txBox="1"/>
          <p:nvPr/>
        </p:nvSpPr>
        <p:spPr>
          <a:xfrm>
            <a:off x="0" y="7516379"/>
            <a:ext cx="5143500" cy="430887"/>
          </a:xfrm>
          <a:prstGeom prst="rect">
            <a:avLst/>
          </a:prstGeom>
          <a:noFill/>
        </p:spPr>
        <p:txBody>
          <a:bodyPr wrap="square" rtlCol="0">
            <a:spAutoFit/>
          </a:bodyPr>
          <a:lstStyle/>
          <a:p>
            <a:r>
              <a:rPr lang="de-DE" sz="1100" noProof="0">
                <a:latin typeface="Arial" panose="020B0604020202020204" pitchFamily="34" charset="0"/>
                <a:cs typeface="Arial" panose="020B0604020202020204" pitchFamily="34" charset="0"/>
              </a:rPr>
              <a:t>Quellen:</a:t>
            </a:r>
            <a:br>
              <a:rPr lang="de-DE" sz="1100" noProof="0">
                <a:latin typeface="Arial" panose="020B0604020202020204" pitchFamily="34" charset="0"/>
                <a:cs typeface="Arial" panose="020B0604020202020204" pitchFamily="34" charset="0"/>
              </a:rPr>
            </a:br>
            <a:r>
              <a:rPr lang="de-DE" sz="1100" noProof="0">
                <a:latin typeface="Arial" panose="020B0604020202020204" pitchFamily="34" charset="0"/>
                <a:cs typeface="Arial" panose="020B0604020202020204" pitchFamily="34" charset="0"/>
              </a:rPr>
              <a:t>[1] </a:t>
            </a:r>
            <a:r>
              <a:rPr lang="de-DE" sz="1100" noProof="0">
                <a:latin typeface="Arial" panose="020B0604020202020204" pitchFamily="34" charset="0"/>
                <a:cs typeface="Arial" panose="020B0604020202020204" pitchFamily="34" charset="0"/>
                <a:hlinkClick r:id="rId2"/>
              </a:rPr>
              <a:t>https://de.scientists4future.org/ueber-uns/stellungnahme/fakten//</a:t>
            </a:r>
            <a:r>
              <a:rPr lang="de-DE" sz="1100" noProof="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476891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2020</Words>
  <Application>Microsoft Office PowerPoint</Application>
  <PresentationFormat>Bildschirmpräsentation (16:9)</PresentationFormat>
  <Paragraphs>330</Paragraphs>
  <Slides>35</Slides>
  <Notes>1</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35</vt:i4>
      </vt:variant>
    </vt:vector>
  </HeadingPairs>
  <TitlesOfParts>
    <vt:vector size="42" baseType="lpstr">
      <vt:lpstr>Aptos</vt:lpstr>
      <vt:lpstr>Arial</vt:lpstr>
      <vt:lpstr>Calibri</vt:lpstr>
      <vt:lpstr>Lato</vt:lpstr>
      <vt:lpstr>Segoe UI</vt:lpstr>
      <vt:lpstr>Office Theme</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Janine Bardey</dc:creator>
  <cp:lastModifiedBy>Jens Clausen</cp:lastModifiedBy>
  <cp:revision>196</cp:revision>
  <dcterms:created xsi:type="dcterms:W3CDTF">2025-01-17T18:20:31Z</dcterms:created>
  <dcterms:modified xsi:type="dcterms:W3CDTF">2025-02-05T06:37:17Z</dcterms:modified>
</cp:coreProperties>
</file>